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18" r:id="rId3"/>
  </p:sldMasterIdLst>
  <p:notesMasterIdLst>
    <p:notesMasterId r:id="rId21"/>
  </p:notesMasterIdLst>
  <p:sldIdLst>
    <p:sldId id="273" r:id="rId4"/>
    <p:sldId id="276" r:id="rId5"/>
    <p:sldId id="261" r:id="rId6"/>
    <p:sldId id="262" r:id="rId7"/>
    <p:sldId id="264" r:id="rId8"/>
    <p:sldId id="265" r:id="rId9"/>
    <p:sldId id="266" r:id="rId10"/>
    <p:sldId id="267" r:id="rId11"/>
    <p:sldId id="278" r:id="rId12"/>
    <p:sldId id="268" r:id="rId13"/>
    <p:sldId id="277" r:id="rId14"/>
    <p:sldId id="269" r:id="rId15"/>
    <p:sldId id="279" r:id="rId16"/>
    <p:sldId id="280" r:id="rId17"/>
    <p:sldId id="281" r:id="rId18"/>
    <p:sldId id="271"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8796" autoAdjust="0"/>
  </p:normalViewPr>
  <p:slideViewPr>
    <p:cSldViewPr snapToGrid="0">
      <p:cViewPr varScale="1">
        <p:scale>
          <a:sx n="60" d="100"/>
          <a:sy n="60"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77A4D-DB4E-4F06-90B4-B63683E640ED}" type="datetimeFigureOut">
              <a:rPr lang="en-CA" smtClean="0"/>
              <a:t>2018-12-12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ABE93-9CB6-46F0-ACE2-BF237239AF20}" type="slidenum">
              <a:rPr lang="en-CA" smtClean="0"/>
              <a:t>‹#›</a:t>
            </a:fld>
            <a:endParaRPr lang="en-CA" dirty="0"/>
          </a:p>
        </p:txBody>
      </p:sp>
    </p:spTree>
    <p:extLst>
      <p:ext uri="{BB962C8B-B14F-4D97-AF65-F5344CB8AC3E}">
        <p14:creationId xmlns:p14="http://schemas.microsoft.com/office/powerpoint/2010/main" val="196823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4B798-0A4E-4B95-8F4C-3C0D2E03EB4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9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Continuation of the Retirement Cash Flow Timeline. The years in red show when the client will run out of money. The EOY (end of year) assets are often used in estate planning conversations. </a:t>
            </a:r>
          </a:p>
        </p:txBody>
      </p:sp>
      <p:sp>
        <p:nvSpPr>
          <p:cNvPr id="4" name="Slide Number Placeholder 3"/>
          <p:cNvSpPr>
            <a:spLocks noGrp="1"/>
          </p:cNvSpPr>
          <p:nvPr>
            <p:ph type="sldNum" sz="quarter" idx="10"/>
          </p:nvPr>
        </p:nvSpPr>
        <p:spPr/>
        <p:txBody>
          <a:bodyPr/>
          <a:lstStyle/>
          <a:p>
            <a:fld id="{A91ABE93-9CB6-46F0-ACE2-BF237239AF20}" type="slidenum">
              <a:rPr lang="en-CA" smtClean="0"/>
              <a:t>11</a:t>
            </a:fld>
            <a:endParaRPr lang="en-CA" dirty="0"/>
          </a:p>
        </p:txBody>
      </p:sp>
    </p:spTree>
    <p:extLst>
      <p:ext uri="{BB962C8B-B14F-4D97-AF65-F5344CB8AC3E}">
        <p14:creationId xmlns:p14="http://schemas.microsoft.com/office/powerpoint/2010/main" val="142219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assets at retirement is where we can see the total assets available to fund the retirement goal, in the year of the client’s retirement, for both the current and proposed plan. It shows both the assets that have been assigned to the retirement goal and those that aren’t. </a:t>
            </a:r>
          </a:p>
        </p:txBody>
      </p:sp>
      <p:sp>
        <p:nvSpPr>
          <p:cNvPr id="4" name="Slide Number Placeholder 3"/>
          <p:cNvSpPr>
            <a:spLocks noGrp="1"/>
          </p:cNvSpPr>
          <p:nvPr>
            <p:ph type="sldNum" sz="quarter" idx="10"/>
          </p:nvPr>
        </p:nvSpPr>
        <p:spPr/>
        <p:txBody>
          <a:bodyPr/>
          <a:lstStyle/>
          <a:p>
            <a:fld id="{A91ABE93-9CB6-46F0-ACE2-BF237239AF20}" type="slidenum">
              <a:rPr lang="en-CA" smtClean="0"/>
              <a:t>12</a:t>
            </a:fld>
            <a:endParaRPr lang="en-CA" dirty="0"/>
          </a:p>
        </p:txBody>
      </p:sp>
    </p:spTree>
    <p:extLst>
      <p:ext uri="{BB962C8B-B14F-4D97-AF65-F5344CB8AC3E}">
        <p14:creationId xmlns:p14="http://schemas.microsoft.com/office/powerpoint/2010/main" val="399672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What are my Retirement Goal Options provides alternative ways the client could achieve their goal. In this situation the client could change their annual retirement goal, increase their monthly savings, invest a lump sum today or retire at a later date.  </a:t>
            </a:r>
          </a:p>
        </p:txBody>
      </p:sp>
      <p:sp>
        <p:nvSpPr>
          <p:cNvPr id="4" name="Slide Number Placeholder 3"/>
          <p:cNvSpPr>
            <a:spLocks noGrp="1"/>
          </p:cNvSpPr>
          <p:nvPr>
            <p:ph type="sldNum" sz="quarter" idx="10"/>
          </p:nvPr>
        </p:nvSpPr>
        <p:spPr/>
        <p:txBody>
          <a:bodyPr/>
          <a:lstStyle/>
          <a:p>
            <a:fld id="{A91ABE93-9CB6-46F0-ACE2-BF237239AF20}" type="slidenum">
              <a:rPr lang="en-CA" smtClean="0"/>
              <a:t>13</a:t>
            </a:fld>
            <a:endParaRPr lang="en-CA" dirty="0"/>
          </a:p>
        </p:txBody>
      </p:sp>
    </p:spTree>
    <p:extLst>
      <p:ext uri="{BB962C8B-B14F-4D97-AF65-F5344CB8AC3E}">
        <p14:creationId xmlns:p14="http://schemas.microsoft.com/office/powerpoint/2010/main" val="419247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the participants this question…  </a:t>
            </a:r>
          </a:p>
        </p:txBody>
      </p:sp>
      <p:sp>
        <p:nvSpPr>
          <p:cNvPr id="4" name="Slide Number Placeholder 3"/>
          <p:cNvSpPr>
            <a:spLocks noGrp="1"/>
          </p:cNvSpPr>
          <p:nvPr>
            <p:ph type="sldNum" sz="quarter" idx="10"/>
          </p:nvPr>
        </p:nvSpPr>
        <p:spPr/>
        <p:txBody>
          <a:bodyPr/>
          <a:lstStyle/>
          <a:p>
            <a:fld id="{A91ABE93-9CB6-46F0-ACE2-BF237239AF20}" type="slidenum">
              <a:rPr lang="en-CA" smtClean="0"/>
              <a:t>14</a:t>
            </a:fld>
            <a:endParaRPr lang="en-CA" dirty="0"/>
          </a:p>
        </p:txBody>
      </p:sp>
    </p:spTree>
    <p:extLst>
      <p:ext uri="{BB962C8B-B14F-4D97-AF65-F5344CB8AC3E}">
        <p14:creationId xmlns:p14="http://schemas.microsoft.com/office/powerpoint/2010/main" val="191786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 over the key points above.  </a:t>
            </a:r>
          </a:p>
        </p:txBody>
      </p:sp>
      <p:sp>
        <p:nvSpPr>
          <p:cNvPr id="4" name="Slide Number Placeholder 3"/>
          <p:cNvSpPr>
            <a:spLocks noGrp="1"/>
          </p:cNvSpPr>
          <p:nvPr>
            <p:ph type="sldNum" sz="quarter" idx="10"/>
          </p:nvPr>
        </p:nvSpPr>
        <p:spPr/>
        <p:txBody>
          <a:bodyPr/>
          <a:lstStyle/>
          <a:p>
            <a:fld id="{A91ABE93-9CB6-46F0-ACE2-BF237239AF20}" type="slidenum">
              <a:rPr lang="en-CA" smtClean="0"/>
              <a:t>15</a:t>
            </a:fld>
            <a:endParaRPr lang="en-CA" dirty="0"/>
          </a:p>
        </p:txBody>
      </p:sp>
    </p:spTree>
    <p:extLst>
      <p:ext uri="{BB962C8B-B14F-4D97-AF65-F5344CB8AC3E}">
        <p14:creationId xmlns:p14="http://schemas.microsoft.com/office/powerpoint/2010/main" val="259216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FPSC (Financial Planning Standards Council) conducted a study to determine whether there was value in financial planning. One of the objectives of the study was to measure the impact of financial planning in 3 distinct ways: emotional, tangible, and quantifiable. The results showed that financial planning has a significant impact on each of those 3 measures (as shown in the graph above).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Individuals with comprehensive plans feel their financial goals and retirement plans are more on track; their ability to save has improved in the past five years; and they are more confident they can handle the inevitable bumps in life. </a:t>
            </a:r>
          </a:p>
          <a:p>
            <a:endParaRPr lang="en-CA" dirty="0"/>
          </a:p>
          <a:p>
            <a:r>
              <a:rPr lang="en-CA" dirty="0"/>
              <a:t>Providing comprehensive discussions and walking our clients through our 6 steps to Financial Peace of Mind, improves the confidence of our members and clients. Those who have gone through financial planning report having higher levels of financial and emotional well being, essentially, an improvement in their financial wellness. </a:t>
            </a:r>
          </a:p>
          <a:p>
            <a:endParaRPr lang="en-CA" dirty="0"/>
          </a:p>
        </p:txBody>
      </p:sp>
      <p:sp>
        <p:nvSpPr>
          <p:cNvPr id="4" name="Slide Number Placeholder 3"/>
          <p:cNvSpPr>
            <a:spLocks noGrp="1"/>
          </p:cNvSpPr>
          <p:nvPr>
            <p:ph type="sldNum" sz="quarter" idx="10"/>
          </p:nvPr>
        </p:nvSpPr>
        <p:spPr/>
        <p:txBody>
          <a:bodyPr/>
          <a:lstStyle/>
          <a:p>
            <a:fld id="{A91ABE93-9CB6-46F0-ACE2-BF237239AF20}" type="slidenum">
              <a:rPr lang="en-CA" smtClean="0"/>
              <a:t>3</a:t>
            </a:fld>
            <a:endParaRPr lang="en-CA" dirty="0"/>
          </a:p>
        </p:txBody>
      </p:sp>
    </p:spTree>
    <p:extLst>
      <p:ext uri="{BB962C8B-B14F-4D97-AF65-F5344CB8AC3E}">
        <p14:creationId xmlns:p14="http://schemas.microsoft.com/office/powerpoint/2010/main" val="398414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study also found that those who have financial plans and cite retirement as an important goal feel more confident in their plans to retire. Those who have financial plans are more likely to report that they have improved their ability to save in the last five years. And those who have comprehensive financial plans are more confident that they are prepared to deal with the challenges and bumps in life, such as unexpected financial emergencies, tough economic times, and ensuring loved ones are financially looked after if something should happen to them.</a:t>
            </a:r>
          </a:p>
          <a:p>
            <a:endParaRPr lang="en-CA" dirty="0"/>
          </a:p>
          <a:p>
            <a:r>
              <a:rPr lang="en-CA" dirty="0"/>
              <a:t>Individuals who engage in financial planning report higher levels of emotional, financial and overall contentment over those who don’t engage in planning conversations. </a:t>
            </a:r>
          </a:p>
          <a:p>
            <a:r>
              <a:rPr lang="en-CA" dirty="0"/>
              <a:t> </a:t>
            </a:r>
          </a:p>
        </p:txBody>
      </p:sp>
      <p:sp>
        <p:nvSpPr>
          <p:cNvPr id="4" name="Slide Number Placeholder 3"/>
          <p:cNvSpPr>
            <a:spLocks noGrp="1"/>
          </p:cNvSpPr>
          <p:nvPr>
            <p:ph type="sldNum" sz="quarter" idx="10"/>
          </p:nvPr>
        </p:nvSpPr>
        <p:spPr/>
        <p:txBody>
          <a:bodyPr/>
          <a:lstStyle/>
          <a:p>
            <a:fld id="{A91ABE93-9CB6-46F0-ACE2-BF237239AF20}" type="slidenum">
              <a:rPr lang="en-CA" smtClean="0"/>
              <a:t>4</a:t>
            </a:fld>
            <a:endParaRPr lang="en-CA" dirty="0"/>
          </a:p>
        </p:txBody>
      </p:sp>
    </p:spTree>
    <p:extLst>
      <p:ext uri="{BB962C8B-B14F-4D97-AF65-F5344CB8AC3E}">
        <p14:creationId xmlns:p14="http://schemas.microsoft.com/office/powerpoint/2010/main" val="75929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Thrive we use Naviplan to help client’s organize their goals and set expectations on funding those goals. Through our planning conversations we can understand what is important and why a client’s goals are significant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Segmented planning is offered through the Wealth Advisor and Wealth Specialist channel, and full financial plans via the Wealth Planner role for clients working with Wealth Advisors.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Having a plan in place to reach goals helps our clients feel confident about reaching their goals and improving their overall financial well 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walk through a sample naviplan. </a:t>
            </a:r>
          </a:p>
        </p:txBody>
      </p:sp>
      <p:sp>
        <p:nvSpPr>
          <p:cNvPr id="4" name="Slide Number Placeholder 3"/>
          <p:cNvSpPr>
            <a:spLocks noGrp="1"/>
          </p:cNvSpPr>
          <p:nvPr>
            <p:ph type="sldNum" sz="quarter" idx="10"/>
          </p:nvPr>
        </p:nvSpPr>
        <p:spPr/>
        <p:txBody>
          <a:bodyPr/>
          <a:lstStyle/>
          <a:p>
            <a:fld id="{A91ABE93-9CB6-46F0-ACE2-BF237239AF20}" type="slidenum">
              <a:rPr lang="en-CA" smtClean="0"/>
              <a:t>5</a:t>
            </a:fld>
            <a:endParaRPr lang="en-CA" dirty="0"/>
          </a:p>
        </p:txBody>
      </p:sp>
    </p:spTree>
    <p:extLst>
      <p:ext uri="{BB962C8B-B14F-4D97-AF65-F5344CB8AC3E}">
        <p14:creationId xmlns:p14="http://schemas.microsoft.com/office/powerpoint/2010/main" val="363844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financial snapshot illustrates a high level overview of the plan we have created for the client. In this example the client’s goal is retirement and we can see at a glance the percentage of the goal the client can achieve, their net worth and cash flows. </a:t>
            </a:r>
          </a:p>
          <a:p>
            <a:endParaRPr lang="en-CA" dirty="0"/>
          </a:p>
          <a:p>
            <a:r>
              <a:rPr lang="en-CA" dirty="0"/>
              <a:t>* Use real life examples as you walk through the sample plan.</a:t>
            </a:r>
          </a:p>
        </p:txBody>
      </p:sp>
      <p:sp>
        <p:nvSpPr>
          <p:cNvPr id="4" name="Slide Number Placeholder 3"/>
          <p:cNvSpPr>
            <a:spLocks noGrp="1"/>
          </p:cNvSpPr>
          <p:nvPr>
            <p:ph type="sldNum" sz="quarter" idx="10"/>
          </p:nvPr>
        </p:nvSpPr>
        <p:spPr/>
        <p:txBody>
          <a:bodyPr/>
          <a:lstStyle/>
          <a:p>
            <a:fld id="{A91ABE93-9CB6-46F0-ACE2-BF237239AF20}" type="slidenum">
              <a:rPr lang="en-CA" smtClean="0"/>
              <a:t>6</a:t>
            </a:fld>
            <a:endParaRPr lang="en-CA" dirty="0"/>
          </a:p>
        </p:txBody>
      </p:sp>
    </p:spTree>
    <p:extLst>
      <p:ext uri="{BB962C8B-B14F-4D97-AF65-F5344CB8AC3E}">
        <p14:creationId xmlns:p14="http://schemas.microsoft.com/office/powerpoint/2010/main" val="79965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Plan Analysis Synopsis is a summary of the details that we have added into this plan. The lifestyle expense shows the monthly income the client would like in her retirement years. </a:t>
            </a:r>
          </a:p>
        </p:txBody>
      </p:sp>
      <p:sp>
        <p:nvSpPr>
          <p:cNvPr id="4" name="Slide Number Placeholder 3"/>
          <p:cNvSpPr>
            <a:spLocks noGrp="1"/>
          </p:cNvSpPr>
          <p:nvPr>
            <p:ph type="sldNum" sz="quarter" idx="10"/>
          </p:nvPr>
        </p:nvSpPr>
        <p:spPr/>
        <p:txBody>
          <a:bodyPr/>
          <a:lstStyle/>
          <a:p>
            <a:fld id="{A91ABE93-9CB6-46F0-ACE2-BF237239AF20}" type="slidenum">
              <a:rPr lang="en-CA" smtClean="0"/>
              <a:t>7</a:t>
            </a:fld>
            <a:endParaRPr lang="en-CA" dirty="0"/>
          </a:p>
        </p:txBody>
      </p:sp>
    </p:spTree>
    <p:extLst>
      <p:ext uri="{BB962C8B-B14F-4D97-AF65-F5344CB8AC3E}">
        <p14:creationId xmlns:p14="http://schemas.microsoft.com/office/powerpoint/2010/main" val="82845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page is a continuation of the data that we entered. It details the amounts that are being saved and the accounts that the client will be using to fund the retirement goal. </a:t>
            </a:r>
          </a:p>
        </p:txBody>
      </p:sp>
      <p:sp>
        <p:nvSpPr>
          <p:cNvPr id="4" name="Slide Number Placeholder 3"/>
          <p:cNvSpPr>
            <a:spLocks noGrp="1"/>
          </p:cNvSpPr>
          <p:nvPr>
            <p:ph type="sldNum" sz="quarter" idx="10"/>
          </p:nvPr>
        </p:nvSpPr>
        <p:spPr/>
        <p:txBody>
          <a:bodyPr/>
          <a:lstStyle/>
          <a:p>
            <a:fld id="{A91ABE93-9CB6-46F0-ACE2-BF237239AF20}" type="slidenum">
              <a:rPr lang="en-CA" smtClean="0"/>
              <a:t>8</a:t>
            </a:fld>
            <a:endParaRPr lang="en-CA" dirty="0"/>
          </a:p>
        </p:txBody>
      </p:sp>
    </p:spTree>
    <p:extLst>
      <p:ext uri="{BB962C8B-B14F-4D97-AF65-F5344CB8AC3E}">
        <p14:creationId xmlns:p14="http://schemas.microsoft.com/office/powerpoint/2010/main" val="93798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Retirement Goal Coverage details progress towards the retirement goal. Based on this individuals current savings and goals she will be able to cover 82% of her retirement goal. In the proposed plan we have increased her monthly savings to allow the client to reach her retirement goals. </a:t>
            </a:r>
          </a:p>
        </p:txBody>
      </p:sp>
      <p:sp>
        <p:nvSpPr>
          <p:cNvPr id="4" name="Slide Number Placeholder 3"/>
          <p:cNvSpPr>
            <a:spLocks noGrp="1"/>
          </p:cNvSpPr>
          <p:nvPr>
            <p:ph type="sldNum" sz="quarter" idx="10"/>
          </p:nvPr>
        </p:nvSpPr>
        <p:spPr/>
        <p:txBody>
          <a:bodyPr/>
          <a:lstStyle/>
          <a:p>
            <a:fld id="{A91ABE93-9CB6-46F0-ACE2-BF237239AF20}" type="slidenum">
              <a:rPr lang="en-CA" smtClean="0"/>
              <a:t>9</a:t>
            </a:fld>
            <a:endParaRPr lang="en-CA" dirty="0"/>
          </a:p>
        </p:txBody>
      </p:sp>
    </p:spTree>
    <p:extLst>
      <p:ext uri="{BB962C8B-B14F-4D97-AF65-F5344CB8AC3E}">
        <p14:creationId xmlns:p14="http://schemas.microsoft.com/office/powerpoint/2010/main" val="47631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retirement cash flow timeline shows the annual inflows and outflows during the retirement period. </a:t>
            </a:r>
          </a:p>
        </p:txBody>
      </p:sp>
      <p:sp>
        <p:nvSpPr>
          <p:cNvPr id="4" name="Slide Number Placeholder 3"/>
          <p:cNvSpPr>
            <a:spLocks noGrp="1"/>
          </p:cNvSpPr>
          <p:nvPr>
            <p:ph type="sldNum" sz="quarter" idx="10"/>
          </p:nvPr>
        </p:nvSpPr>
        <p:spPr/>
        <p:txBody>
          <a:bodyPr/>
          <a:lstStyle/>
          <a:p>
            <a:fld id="{A91ABE93-9CB6-46F0-ACE2-BF237239AF20}" type="slidenum">
              <a:rPr lang="en-CA" smtClean="0"/>
              <a:t>10</a:t>
            </a:fld>
            <a:endParaRPr lang="en-CA" dirty="0"/>
          </a:p>
        </p:txBody>
      </p:sp>
    </p:spTree>
    <p:extLst>
      <p:ext uri="{BB962C8B-B14F-4D97-AF65-F5344CB8AC3E}">
        <p14:creationId xmlns:p14="http://schemas.microsoft.com/office/powerpoint/2010/main" val="215669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03A1-096F-4867-8D0B-82FA8672FF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AA8F161-75D7-47F6-B427-C9BB3F038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5C20E3C-DA12-4A91-93E8-A426EC66FA95}"/>
              </a:ext>
            </a:extLst>
          </p:cNvPr>
          <p:cNvSpPr>
            <a:spLocks noGrp="1"/>
          </p:cNvSpPr>
          <p:nvPr>
            <p:ph type="dt" sz="half" idx="10"/>
          </p:nvPr>
        </p:nvSpPr>
        <p:spPr/>
        <p:txBody>
          <a:bodyPr/>
          <a:lstStyle/>
          <a:p>
            <a:fld id="{E55B90D7-DA3B-4B35-98A8-19348C422122}" type="datetime1">
              <a:rPr lang="en-CA" smtClean="0"/>
              <a:t>2018-12-12</a:t>
            </a:fld>
            <a:endParaRPr lang="en-CA" dirty="0"/>
          </a:p>
        </p:txBody>
      </p:sp>
      <p:sp>
        <p:nvSpPr>
          <p:cNvPr id="5" name="Footer Placeholder 4">
            <a:extLst>
              <a:ext uri="{FF2B5EF4-FFF2-40B4-BE49-F238E27FC236}">
                <a16:creationId xmlns:a16="http://schemas.microsoft.com/office/drawing/2014/main" id="{565D564E-B716-4938-A3BC-F3CCE14CF0BD}"/>
              </a:ext>
            </a:extLst>
          </p:cNvPr>
          <p:cNvSpPr>
            <a:spLocks noGrp="1"/>
          </p:cNvSpPr>
          <p:nvPr>
            <p:ph type="ftr" sz="quarter" idx="11"/>
          </p:nvPr>
        </p:nvSpPr>
        <p:spPr/>
        <p:txBody>
          <a:bodyPr/>
          <a:lstStyle/>
          <a:p>
            <a:r>
              <a:rPr lang="en-CA" dirty="0"/>
              <a:t>Source: FPSC, Value of Financial Planning, 2013</a:t>
            </a:r>
          </a:p>
        </p:txBody>
      </p:sp>
      <p:sp>
        <p:nvSpPr>
          <p:cNvPr id="6" name="Slide Number Placeholder 5">
            <a:extLst>
              <a:ext uri="{FF2B5EF4-FFF2-40B4-BE49-F238E27FC236}">
                <a16:creationId xmlns:a16="http://schemas.microsoft.com/office/drawing/2014/main" id="{E7AF06A0-7A35-40D5-B50C-F7B13A81F576}"/>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420279087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88C5-FFBF-474E-ABB2-B3A32F7DB21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758AAE-C506-4AD9-A322-4A457853BE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415BD5-E232-49BF-80F0-42A435F513B0}"/>
              </a:ext>
            </a:extLst>
          </p:cNvPr>
          <p:cNvSpPr>
            <a:spLocks noGrp="1"/>
          </p:cNvSpPr>
          <p:nvPr>
            <p:ph type="dt" sz="half" idx="10"/>
          </p:nvPr>
        </p:nvSpPr>
        <p:spPr/>
        <p:txBody>
          <a:bodyPr/>
          <a:lstStyle/>
          <a:p>
            <a:fld id="{74292FD6-36CD-4A12-B892-CD4F231A8705}" type="datetime1">
              <a:rPr lang="en-CA" smtClean="0"/>
              <a:t>2018-12-12</a:t>
            </a:fld>
            <a:endParaRPr lang="en-CA" dirty="0"/>
          </a:p>
        </p:txBody>
      </p:sp>
      <p:sp>
        <p:nvSpPr>
          <p:cNvPr id="5" name="Footer Placeholder 4">
            <a:extLst>
              <a:ext uri="{FF2B5EF4-FFF2-40B4-BE49-F238E27FC236}">
                <a16:creationId xmlns:a16="http://schemas.microsoft.com/office/drawing/2014/main" id="{E431C278-AF9A-43F9-A8BF-F716B488EE3E}"/>
              </a:ext>
            </a:extLst>
          </p:cNvPr>
          <p:cNvSpPr>
            <a:spLocks noGrp="1"/>
          </p:cNvSpPr>
          <p:nvPr>
            <p:ph type="ftr" sz="quarter" idx="11"/>
          </p:nvPr>
        </p:nvSpPr>
        <p:spPr/>
        <p:txBody>
          <a:bodyPr/>
          <a:lstStyle/>
          <a:p>
            <a:r>
              <a:rPr lang="en-CA" dirty="0"/>
              <a:t>Source: FPSC, Value of Financial Planning, 2013</a:t>
            </a:r>
          </a:p>
        </p:txBody>
      </p:sp>
      <p:sp>
        <p:nvSpPr>
          <p:cNvPr id="6" name="Slide Number Placeholder 5">
            <a:extLst>
              <a:ext uri="{FF2B5EF4-FFF2-40B4-BE49-F238E27FC236}">
                <a16:creationId xmlns:a16="http://schemas.microsoft.com/office/drawing/2014/main" id="{7A324AB5-4A37-420B-9310-91F5077EF3DB}"/>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209425308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83956-9FF0-48C7-8D65-DA251EE4F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C51BB0B-3938-4794-B24B-EF456F97E3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E5651F-32E1-477A-B74C-9D147666223D}"/>
              </a:ext>
            </a:extLst>
          </p:cNvPr>
          <p:cNvSpPr>
            <a:spLocks noGrp="1"/>
          </p:cNvSpPr>
          <p:nvPr>
            <p:ph type="dt" sz="half" idx="10"/>
          </p:nvPr>
        </p:nvSpPr>
        <p:spPr/>
        <p:txBody>
          <a:bodyPr/>
          <a:lstStyle/>
          <a:p>
            <a:fld id="{FB8B3C0A-2408-4522-8D64-2C9720DFA4CC}" type="datetime1">
              <a:rPr lang="en-CA" smtClean="0"/>
              <a:t>2018-12-12</a:t>
            </a:fld>
            <a:endParaRPr lang="en-CA" dirty="0"/>
          </a:p>
        </p:txBody>
      </p:sp>
      <p:sp>
        <p:nvSpPr>
          <p:cNvPr id="5" name="Footer Placeholder 4">
            <a:extLst>
              <a:ext uri="{FF2B5EF4-FFF2-40B4-BE49-F238E27FC236}">
                <a16:creationId xmlns:a16="http://schemas.microsoft.com/office/drawing/2014/main" id="{48D93341-AE8D-46E7-A750-04EA845C9DFC}"/>
              </a:ext>
            </a:extLst>
          </p:cNvPr>
          <p:cNvSpPr>
            <a:spLocks noGrp="1"/>
          </p:cNvSpPr>
          <p:nvPr>
            <p:ph type="ftr" sz="quarter" idx="11"/>
          </p:nvPr>
        </p:nvSpPr>
        <p:spPr/>
        <p:txBody>
          <a:bodyPr/>
          <a:lstStyle/>
          <a:p>
            <a:r>
              <a:rPr lang="en-CA" dirty="0"/>
              <a:t>Source: FPSC, Value of Financial Planning, 2013</a:t>
            </a:r>
          </a:p>
        </p:txBody>
      </p:sp>
      <p:sp>
        <p:nvSpPr>
          <p:cNvPr id="6" name="Slide Number Placeholder 5">
            <a:extLst>
              <a:ext uri="{FF2B5EF4-FFF2-40B4-BE49-F238E27FC236}">
                <a16:creationId xmlns:a16="http://schemas.microsoft.com/office/drawing/2014/main" id="{A5769FE7-9967-4CD4-8C44-875A1D0882B3}"/>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176478642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7"/>
            <a:ext cx="10515600"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3575824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7"/>
            <a:ext cx="10515600"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9705154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ide by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7"/>
            <a:ext cx="4994564"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3">
            <a:extLst>
              <a:ext uri="{FF2B5EF4-FFF2-40B4-BE49-F238E27FC236}">
                <a16:creationId xmlns:a16="http://schemas.microsoft.com/office/drawing/2014/main" id="{72F4BDC0-FD46-4B51-B53E-51AA39D6F9CC}"/>
              </a:ext>
            </a:extLst>
          </p:cNvPr>
          <p:cNvSpPr>
            <a:spLocks noGrp="1"/>
          </p:cNvSpPr>
          <p:nvPr>
            <p:ph sz="quarter" idx="11"/>
          </p:nvPr>
        </p:nvSpPr>
        <p:spPr>
          <a:xfrm>
            <a:off x="6359238" y="1427017"/>
            <a:ext cx="4994564" cy="46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92823451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85EF9691-D2AB-405E-BF5F-6A3D8DCEE3B9}"/>
              </a:ext>
            </a:extLst>
          </p:cNvPr>
          <p:cNvPicPr>
            <a:picLocks noChangeAspect="1"/>
          </p:cNvPicPr>
          <p:nvPr userDrawn="1"/>
        </p:nvPicPr>
        <p:blipFill>
          <a:blip r:embed="rId2"/>
          <a:stretch>
            <a:fillRect/>
          </a:stretch>
        </p:blipFill>
        <p:spPr>
          <a:xfrm>
            <a:off x="498443" y="1112319"/>
            <a:ext cx="4577013" cy="4149492"/>
          </a:xfrm>
          <a:prstGeom prst="rect">
            <a:avLst/>
          </a:prstGeom>
        </p:spPr>
      </p:pic>
      <p:pic>
        <p:nvPicPr>
          <p:cNvPr id="7" name="Picture 6">
            <a:extLst>
              <a:ext uri="{FF2B5EF4-FFF2-40B4-BE49-F238E27FC236}">
                <a16:creationId xmlns:a16="http://schemas.microsoft.com/office/drawing/2014/main" id="{96B7AE17-B70C-48F0-AD83-7C9B31BE831C}"/>
              </a:ext>
            </a:extLst>
          </p:cNvPr>
          <p:cNvPicPr>
            <a:picLocks noChangeAspect="1"/>
          </p:cNvPicPr>
          <p:nvPr userDrawn="1"/>
        </p:nvPicPr>
        <p:blipFill rotWithShape="1">
          <a:blip r:embed="rId3">
            <a:clrChange>
              <a:clrFrom>
                <a:srgbClr val="000000"/>
              </a:clrFrom>
              <a:clrTo>
                <a:srgbClr val="000000">
                  <a:alpha val="0"/>
                </a:srgbClr>
              </a:clrTo>
            </a:clrChange>
            <a:duotone>
              <a:prstClr val="black"/>
              <a:schemeClr val="accent3">
                <a:tint val="45000"/>
                <a:satMod val="400000"/>
              </a:schemeClr>
            </a:duotone>
          </a:blip>
          <a:srcRect t="15083"/>
          <a:stretch/>
        </p:blipFill>
        <p:spPr>
          <a:xfrm rot="5400000">
            <a:off x="4330962" y="-296779"/>
            <a:ext cx="8270517" cy="7451558"/>
          </a:xfrm>
          <a:prstGeom prst="rect">
            <a:avLst/>
          </a:prstGeom>
        </p:spPr>
      </p:pic>
    </p:spTree>
    <p:extLst>
      <p:ext uri="{BB962C8B-B14F-4D97-AF65-F5344CB8AC3E}">
        <p14:creationId xmlns:p14="http://schemas.microsoft.com/office/powerpoint/2010/main" val="253631856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Presentation Title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7F24-24D9-4268-92A0-022E7F3774BD}"/>
              </a:ext>
            </a:extLst>
          </p:cNvPr>
          <p:cNvSpPr>
            <a:spLocks noGrp="1"/>
          </p:cNvSpPr>
          <p:nvPr>
            <p:ph type="ctrTitle"/>
          </p:nvPr>
        </p:nvSpPr>
        <p:spPr>
          <a:xfrm>
            <a:off x="257813" y="3278920"/>
            <a:ext cx="4651071" cy="2466787"/>
          </a:xfrm>
        </p:spPr>
        <p:txBody>
          <a:bodyPr anchor="b"/>
          <a:lstStyle>
            <a:lvl1pPr algn="l">
              <a:defRPr sz="4000">
                <a:solidFill>
                  <a:schemeClr val="accent3"/>
                </a:solidFill>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3A39209B-08B3-4F0B-89ED-CF9B13BBD3C4}"/>
              </a:ext>
            </a:extLst>
          </p:cNvPr>
          <p:cNvSpPr>
            <a:spLocks noGrp="1"/>
          </p:cNvSpPr>
          <p:nvPr>
            <p:ph type="subTitle" idx="1" hasCustomPrompt="1"/>
          </p:nvPr>
        </p:nvSpPr>
        <p:spPr>
          <a:xfrm>
            <a:off x="257813" y="6155140"/>
            <a:ext cx="4651071" cy="585216"/>
          </a:xfrm>
          <a:noFill/>
        </p:spPr>
        <p:txBody>
          <a:bodyPr anchor="b"/>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 heading</a:t>
            </a:r>
            <a:endParaRPr lang="en-CA" dirty="0"/>
          </a:p>
        </p:txBody>
      </p:sp>
      <p:pic>
        <p:nvPicPr>
          <p:cNvPr id="6" name="Picture 5" descr="A close up of a logo&#10;&#10;Description generated with high confidence">
            <a:extLst>
              <a:ext uri="{FF2B5EF4-FFF2-40B4-BE49-F238E27FC236}">
                <a16:creationId xmlns:a16="http://schemas.microsoft.com/office/drawing/2014/main" id="{104D0757-E43C-4371-AAE2-67CC9BD1AB49}"/>
              </a:ext>
            </a:extLst>
          </p:cNvPr>
          <p:cNvPicPr>
            <a:picLocks noChangeAspect="1"/>
          </p:cNvPicPr>
          <p:nvPr userDrawn="1"/>
        </p:nvPicPr>
        <p:blipFill>
          <a:blip r:embed="rId2"/>
          <a:stretch>
            <a:fillRect/>
          </a:stretch>
        </p:blipFill>
        <p:spPr>
          <a:xfrm>
            <a:off x="1361216" y="569190"/>
            <a:ext cx="2275823" cy="2063248"/>
          </a:xfrm>
          <a:prstGeom prst="rect">
            <a:avLst/>
          </a:prstGeom>
        </p:spPr>
      </p:pic>
      <p:pic>
        <p:nvPicPr>
          <p:cNvPr id="7" name="Picture 6">
            <a:extLst>
              <a:ext uri="{FF2B5EF4-FFF2-40B4-BE49-F238E27FC236}">
                <a16:creationId xmlns:a16="http://schemas.microsoft.com/office/drawing/2014/main" id="{07C0A606-D7B6-4F1E-999E-9CD90911A5D2}"/>
              </a:ext>
            </a:extLst>
          </p:cNvPr>
          <p:cNvPicPr>
            <a:picLocks noChangeAspect="1"/>
          </p:cNvPicPr>
          <p:nvPr userDrawn="1"/>
        </p:nvPicPr>
        <p:blipFill rotWithShape="1">
          <a:blip r:embed="rId3">
            <a:clrChange>
              <a:clrFrom>
                <a:srgbClr val="000000"/>
              </a:clrFrom>
              <a:clrTo>
                <a:srgbClr val="000000">
                  <a:alpha val="0"/>
                </a:srgbClr>
              </a:clrTo>
            </a:clrChange>
            <a:duotone>
              <a:prstClr val="black"/>
              <a:schemeClr val="accent3">
                <a:tint val="45000"/>
                <a:satMod val="400000"/>
              </a:schemeClr>
            </a:duotone>
          </a:blip>
          <a:srcRect t="15083"/>
          <a:stretch/>
        </p:blipFill>
        <p:spPr>
          <a:xfrm rot="5400000">
            <a:off x="4330962" y="-296779"/>
            <a:ext cx="8270517" cy="7451558"/>
          </a:xfrm>
          <a:prstGeom prst="rect">
            <a:avLst/>
          </a:prstGeom>
        </p:spPr>
      </p:pic>
    </p:spTree>
    <p:extLst>
      <p:ext uri="{BB962C8B-B14F-4D97-AF65-F5344CB8AC3E}">
        <p14:creationId xmlns:p14="http://schemas.microsoft.com/office/powerpoint/2010/main" val="118630874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and Agenda">
    <p:spTree>
      <p:nvGrpSpPr>
        <p:cNvPr id="1" name=""/>
        <p:cNvGrpSpPr/>
        <p:nvPr/>
      </p:nvGrpSpPr>
      <p:grpSpPr>
        <a:xfrm>
          <a:off x="0" y="0"/>
          <a:ext cx="0" cy="0"/>
          <a:chOff x="0" y="0"/>
          <a:chExt cx="0" cy="0"/>
        </a:xfrm>
      </p:grpSpPr>
      <p:pic>
        <p:nvPicPr>
          <p:cNvPr id="2" name="Picture 1" descr="A person sitting at a table&#10;&#10;Description generated with very high confidence">
            <a:extLst>
              <a:ext uri="{FF2B5EF4-FFF2-40B4-BE49-F238E27FC236}">
                <a16:creationId xmlns:a16="http://schemas.microsoft.com/office/drawing/2014/main" id="{810793DF-1F77-4C28-93BB-04B95536F835}"/>
              </a:ext>
            </a:extLst>
          </p:cNvPr>
          <p:cNvPicPr>
            <a:picLocks noChangeAspect="1"/>
          </p:cNvPicPr>
          <p:nvPr userDrawn="1"/>
        </p:nvPicPr>
        <p:blipFill rotWithShape="1">
          <a:blip r:embed="rId2">
            <a:duotone>
              <a:schemeClr val="accent6">
                <a:shade val="45000"/>
                <a:satMod val="135000"/>
              </a:schemeClr>
              <a:prstClr val="white"/>
            </a:duotone>
          </a:blip>
          <a:srcRect t="7793" b="7793"/>
          <a:stretch/>
        </p:blipFill>
        <p:spPr>
          <a:xfrm>
            <a:off x="0" y="2783"/>
            <a:ext cx="12187053" cy="6855217"/>
          </a:xfrm>
          <a:prstGeom prst="rect">
            <a:avLst/>
          </a:prstGeom>
        </p:spPr>
      </p:pic>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3562072" y="2620963"/>
            <a:ext cx="8624981"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 – tie in Agenda # at Left</a:t>
            </a:r>
          </a:p>
        </p:txBody>
      </p:sp>
      <p:sp>
        <p:nvSpPr>
          <p:cNvPr id="4" name="Text Placeholder 4">
            <a:extLst>
              <a:ext uri="{FF2B5EF4-FFF2-40B4-BE49-F238E27FC236}">
                <a16:creationId xmlns:a16="http://schemas.microsoft.com/office/drawing/2014/main" id="{993AA9B6-A3CC-4C82-BA6B-C81B751BE877}"/>
              </a:ext>
            </a:extLst>
          </p:cNvPr>
          <p:cNvSpPr>
            <a:spLocks noGrp="1"/>
          </p:cNvSpPr>
          <p:nvPr>
            <p:ph type="body" sz="quarter" idx="12" hasCustomPrompt="1"/>
          </p:nvPr>
        </p:nvSpPr>
        <p:spPr>
          <a:xfrm>
            <a:off x="2336047" y="2620963"/>
            <a:ext cx="1226025" cy="1760537"/>
          </a:xfrm>
          <a:noFill/>
          <a:ln>
            <a:noFill/>
          </a:ln>
        </p:spPr>
        <p:style>
          <a:lnRef idx="0">
            <a:scrgbClr r="0" g="0" b="0"/>
          </a:lnRef>
          <a:fillRef idx="0">
            <a:scrgbClr r="0" g="0" b="0"/>
          </a:fillRef>
          <a:effectRef idx="0">
            <a:scrgbClr r="0" g="0" b="0"/>
          </a:effectRef>
          <a:fontRef idx="minor">
            <a:schemeClr val="lt1"/>
          </a:fontRef>
        </p:style>
        <p:txBody>
          <a:bodyPr vert="horz" lIns="36000" tIns="36000" rIns="36000" bIns="36000" rtlCol="0" anchor="ctr">
            <a:noAutofit/>
          </a:bodyPr>
          <a:lstStyle>
            <a:lvl1pPr marL="0" indent="0" algn="ctr">
              <a:buNone/>
              <a:defRPr lang="en-US" sz="4800" dirty="0">
                <a:solidFill>
                  <a:schemeClr val="accent1"/>
                </a:solidFill>
                <a:cs typeface="+mn-cs"/>
              </a:defRPr>
            </a:lvl1pPr>
          </a:lstStyle>
          <a:p>
            <a:pPr marL="216000" lvl="0" indent="-216000"/>
            <a:r>
              <a:rPr lang="en-US" dirty="0"/>
              <a:t>X</a:t>
            </a:r>
          </a:p>
        </p:txBody>
      </p:sp>
      <p:pic>
        <p:nvPicPr>
          <p:cNvPr id="5" name="Picture 4" descr="A close up of a logo&#10;&#10;Description generated with high confidence">
            <a:extLst>
              <a:ext uri="{FF2B5EF4-FFF2-40B4-BE49-F238E27FC236}">
                <a16:creationId xmlns:a16="http://schemas.microsoft.com/office/drawing/2014/main" id="{9390FB32-B636-48A7-A5AC-65392345FD24}"/>
              </a:ext>
            </a:extLst>
          </p:cNvPr>
          <p:cNvPicPr>
            <a:picLocks noChangeAspect="1"/>
          </p:cNvPicPr>
          <p:nvPr userDrawn="1"/>
        </p:nvPicPr>
        <p:blipFill rotWithShape="1">
          <a:blip r:embed="rId3"/>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343410121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Divider and Agenda">
    <p:spTree>
      <p:nvGrpSpPr>
        <p:cNvPr id="1" name=""/>
        <p:cNvGrpSpPr/>
        <p:nvPr/>
      </p:nvGrpSpPr>
      <p:grpSpPr>
        <a:xfrm>
          <a:off x="0" y="0"/>
          <a:ext cx="0" cy="0"/>
          <a:chOff x="0" y="0"/>
          <a:chExt cx="0" cy="0"/>
        </a:xfrm>
      </p:grpSpPr>
      <p:pic>
        <p:nvPicPr>
          <p:cNvPr id="7" name="Picture 6" descr="A group of people posing for the camera&#10;&#10;Description generated with very high confidence">
            <a:extLst>
              <a:ext uri="{FF2B5EF4-FFF2-40B4-BE49-F238E27FC236}">
                <a16:creationId xmlns:a16="http://schemas.microsoft.com/office/drawing/2014/main" id="{950D1143-4E43-4353-A5E3-9B2F60234DA5}"/>
              </a:ext>
            </a:extLst>
          </p:cNvPr>
          <p:cNvPicPr>
            <a:picLocks noChangeAspect="1"/>
          </p:cNvPicPr>
          <p:nvPr userDrawn="1"/>
        </p:nvPicPr>
        <p:blipFill rotWithShape="1">
          <a:blip r:embed="rId2">
            <a:duotone>
              <a:schemeClr val="accent6">
                <a:shade val="45000"/>
                <a:satMod val="135000"/>
              </a:schemeClr>
              <a:prstClr val="white"/>
            </a:duotone>
          </a:blip>
          <a:srcRect t="12121" b="24459"/>
          <a:stretch/>
        </p:blipFill>
        <p:spPr>
          <a:xfrm>
            <a:off x="-1" y="-1"/>
            <a:ext cx="12187053" cy="6855217"/>
          </a:xfrm>
          <a:prstGeom prst="rect">
            <a:avLst/>
          </a:prstGeom>
        </p:spPr>
      </p:pic>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3562072" y="2620963"/>
            <a:ext cx="8624981"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 – tie in Agenda # at Left</a:t>
            </a:r>
          </a:p>
        </p:txBody>
      </p:sp>
      <p:sp>
        <p:nvSpPr>
          <p:cNvPr id="4" name="Text Placeholder 4">
            <a:extLst>
              <a:ext uri="{FF2B5EF4-FFF2-40B4-BE49-F238E27FC236}">
                <a16:creationId xmlns:a16="http://schemas.microsoft.com/office/drawing/2014/main" id="{993AA9B6-A3CC-4C82-BA6B-C81B751BE877}"/>
              </a:ext>
            </a:extLst>
          </p:cNvPr>
          <p:cNvSpPr>
            <a:spLocks noGrp="1"/>
          </p:cNvSpPr>
          <p:nvPr>
            <p:ph type="body" sz="quarter" idx="12" hasCustomPrompt="1"/>
          </p:nvPr>
        </p:nvSpPr>
        <p:spPr>
          <a:xfrm>
            <a:off x="2336047" y="2620963"/>
            <a:ext cx="1226025" cy="1760537"/>
          </a:xfrm>
          <a:noFill/>
          <a:ln>
            <a:noFill/>
          </a:ln>
        </p:spPr>
        <p:style>
          <a:lnRef idx="0">
            <a:scrgbClr r="0" g="0" b="0"/>
          </a:lnRef>
          <a:fillRef idx="0">
            <a:scrgbClr r="0" g="0" b="0"/>
          </a:fillRef>
          <a:effectRef idx="0">
            <a:scrgbClr r="0" g="0" b="0"/>
          </a:effectRef>
          <a:fontRef idx="minor">
            <a:schemeClr val="lt1"/>
          </a:fontRef>
        </p:style>
        <p:txBody>
          <a:bodyPr vert="horz" lIns="36000" tIns="36000" rIns="36000" bIns="36000" rtlCol="0" anchor="ctr">
            <a:noAutofit/>
          </a:bodyPr>
          <a:lstStyle>
            <a:lvl1pPr marL="0" indent="0" algn="ctr">
              <a:buNone/>
              <a:defRPr lang="en-US" sz="4800" dirty="0">
                <a:solidFill>
                  <a:schemeClr val="accent1"/>
                </a:solidFill>
                <a:cs typeface="+mn-cs"/>
              </a:defRPr>
            </a:lvl1pPr>
          </a:lstStyle>
          <a:p>
            <a:pPr marL="216000" lvl="0" indent="-216000"/>
            <a:r>
              <a:rPr lang="en-US" dirty="0"/>
              <a:t>X</a:t>
            </a:r>
          </a:p>
        </p:txBody>
      </p:sp>
      <p:pic>
        <p:nvPicPr>
          <p:cNvPr id="5" name="Picture 4" descr="A close up of a logo&#10;&#10;Description generated with high confidence">
            <a:extLst>
              <a:ext uri="{FF2B5EF4-FFF2-40B4-BE49-F238E27FC236}">
                <a16:creationId xmlns:a16="http://schemas.microsoft.com/office/drawing/2014/main" id="{9390FB32-B636-48A7-A5AC-65392345FD24}"/>
              </a:ext>
            </a:extLst>
          </p:cNvPr>
          <p:cNvPicPr>
            <a:picLocks noChangeAspect="1"/>
          </p:cNvPicPr>
          <p:nvPr userDrawn="1"/>
        </p:nvPicPr>
        <p:blipFill rotWithShape="1">
          <a:blip r:embed="rId3"/>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305772202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Section Divider and Agend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05D5DF-48C4-4BB9-8226-D3E92E737088}"/>
              </a:ext>
            </a:extLst>
          </p:cNvPr>
          <p:cNvPicPr>
            <a:picLocks noChangeAspect="1"/>
          </p:cNvPicPr>
          <p:nvPr userDrawn="1"/>
        </p:nvPicPr>
        <p:blipFill rotWithShape="1">
          <a:blip r:embed="rId2">
            <a:duotone>
              <a:schemeClr val="accent6">
                <a:shade val="45000"/>
                <a:satMod val="135000"/>
              </a:schemeClr>
              <a:prstClr val="white"/>
            </a:duotone>
          </a:blip>
          <a:srcRect t="6111" b="25216"/>
          <a:stretch/>
        </p:blipFill>
        <p:spPr>
          <a:xfrm>
            <a:off x="-1" y="0"/>
            <a:ext cx="12187053" cy="6855217"/>
          </a:xfrm>
          <a:prstGeom prst="rect">
            <a:avLst/>
          </a:prstGeom>
        </p:spPr>
      </p:pic>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3562072" y="2620963"/>
            <a:ext cx="8624981"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 – tie in Agenda # at Left</a:t>
            </a:r>
          </a:p>
        </p:txBody>
      </p:sp>
      <p:sp>
        <p:nvSpPr>
          <p:cNvPr id="4" name="Text Placeholder 4">
            <a:extLst>
              <a:ext uri="{FF2B5EF4-FFF2-40B4-BE49-F238E27FC236}">
                <a16:creationId xmlns:a16="http://schemas.microsoft.com/office/drawing/2014/main" id="{993AA9B6-A3CC-4C82-BA6B-C81B751BE877}"/>
              </a:ext>
            </a:extLst>
          </p:cNvPr>
          <p:cNvSpPr>
            <a:spLocks noGrp="1"/>
          </p:cNvSpPr>
          <p:nvPr>
            <p:ph type="body" sz="quarter" idx="12" hasCustomPrompt="1"/>
          </p:nvPr>
        </p:nvSpPr>
        <p:spPr>
          <a:xfrm>
            <a:off x="2336047" y="2620963"/>
            <a:ext cx="1226025" cy="1760537"/>
          </a:xfrm>
          <a:noFill/>
          <a:ln>
            <a:noFill/>
          </a:ln>
        </p:spPr>
        <p:style>
          <a:lnRef idx="0">
            <a:scrgbClr r="0" g="0" b="0"/>
          </a:lnRef>
          <a:fillRef idx="0">
            <a:scrgbClr r="0" g="0" b="0"/>
          </a:fillRef>
          <a:effectRef idx="0">
            <a:scrgbClr r="0" g="0" b="0"/>
          </a:effectRef>
          <a:fontRef idx="minor">
            <a:schemeClr val="lt1"/>
          </a:fontRef>
        </p:style>
        <p:txBody>
          <a:bodyPr vert="horz" lIns="36000" tIns="36000" rIns="36000" bIns="36000" rtlCol="0" anchor="ctr">
            <a:noAutofit/>
          </a:bodyPr>
          <a:lstStyle>
            <a:lvl1pPr marL="0" indent="0" algn="ctr">
              <a:buNone/>
              <a:defRPr lang="en-US" sz="4800" dirty="0">
                <a:solidFill>
                  <a:schemeClr val="accent1"/>
                </a:solidFill>
                <a:cs typeface="+mn-cs"/>
              </a:defRPr>
            </a:lvl1pPr>
          </a:lstStyle>
          <a:p>
            <a:pPr marL="216000" lvl="0" indent="-216000"/>
            <a:r>
              <a:rPr lang="en-US" dirty="0"/>
              <a:t>X</a:t>
            </a:r>
          </a:p>
        </p:txBody>
      </p:sp>
      <p:pic>
        <p:nvPicPr>
          <p:cNvPr id="5" name="Picture 4" descr="A close up of a logo&#10;&#10;Description generated with high confidence">
            <a:extLst>
              <a:ext uri="{FF2B5EF4-FFF2-40B4-BE49-F238E27FC236}">
                <a16:creationId xmlns:a16="http://schemas.microsoft.com/office/drawing/2014/main" id="{9390FB32-B636-48A7-A5AC-65392345FD24}"/>
              </a:ext>
            </a:extLst>
          </p:cNvPr>
          <p:cNvPicPr>
            <a:picLocks noChangeAspect="1"/>
          </p:cNvPicPr>
          <p:nvPr userDrawn="1"/>
        </p:nvPicPr>
        <p:blipFill rotWithShape="1">
          <a:blip r:embed="rId3"/>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4322669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EF7F-74AC-43D0-B253-F78474E1A5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8F3AC05-D1FD-43AD-BA63-5E1F2552B5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4D2065-84E3-4F25-905A-BC86ED7EB2FE}"/>
              </a:ext>
            </a:extLst>
          </p:cNvPr>
          <p:cNvSpPr>
            <a:spLocks noGrp="1"/>
          </p:cNvSpPr>
          <p:nvPr>
            <p:ph type="dt" sz="half" idx="10"/>
          </p:nvPr>
        </p:nvSpPr>
        <p:spPr/>
        <p:txBody>
          <a:bodyPr/>
          <a:lstStyle/>
          <a:p>
            <a:fld id="{4258C668-2BF2-4E7A-BFED-7518BD4B85AC}" type="datetime1">
              <a:rPr lang="en-CA" smtClean="0"/>
              <a:t>2018-12-12</a:t>
            </a:fld>
            <a:endParaRPr lang="en-CA" dirty="0"/>
          </a:p>
        </p:txBody>
      </p:sp>
      <p:sp>
        <p:nvSpPr>
          <p:cNvPr id="5" name="Footer Placeholder 4">
            <a:extLst>
              <a:ext uri="{FF2B5EF4-FFF2-40B4-BE49-F238E27FC236}">
                <a16:creationId xmlns:a16="http://schemas.microsoft.com/office/drawing/2014/main" id="{BE254966-4CBE-4B2B-9985-16990E61CAC7}"/>
              </a:ext>
            </a:extLst>
          </p:cNvPr>
          <p:cNvSpPr>
            <a:spLocks noGrp="1"/>
          </p:cNvSpPr>
          <p:nvPr>
            <p:ph type="ftr" sz="quarter" idx="11"/>
          </p:nvPr>
        </p:nvSpPr>
        <p:spPr/>
        <p:txBody>
          <a:bodyPr/>
          <a:lstStyle/>
          <a:p>
            <a:r>
              <a:rPr lang="en-CA" dirty="0"/>
              <a:t>Source: FPSC, Value of Financial Planning, 2013</a:t>
            </a:r>
          </a:p>
        </p:txBody>
      </p:sp>
      <p:sp>
        <p:nvSpPr>
          <p:cNvPr id="6" name="Slide Number Placeholder 5">
            <a:extLst>
              <a:ext uri="{FF2B5EF4-FFF2-40B4-BE49-F238E27FC236}">
                <a16:creationId xmlns:a16="http://schemas.microsoft.com/office/drawing/2014/main" id="{49D7AC10-6997-4E74-8B86-10F33C860F6D}"/>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261407603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Divider and Agend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C9602D-1032-4259-81CE-CE1E6A3374FF}"/>
              </a:ext>
            </a:extLst>
          </p:cNvPr>
          <p:cNvSpPr>
            <a:spLocks noGrp="1"/>
          </p:cNvSpPr>
          <p:nvPr>
            <p:ph type="pic" sz="quarter" idx="13" hasCustomPrompt="1"/>
          </p:nvPr>
        </p:nvSpPr>
        <p:spPr>
          <a:xfrm>
            <a:off x="4762" y="0"/>
            <a:ext cx="12187238" cy="6858000"/>
          </a:xfrm>
          <a:noFill/>
        </p:spPr>
        <p:txBody>
          <a:bodyPr/>
          <a:lstStyle>
            <a:lvl1pPr marL="0" indent="0">
              <a:buNone/>
              <a:defRPr/>
            </a:lvl1pPr>
          </a:lstStyle>
          <a:p>
            <a:r>
              <a:rPr lang="en-CA" dirty="0"/>
              <a:t>Click to activate frame and select image from on-line library to fill frame automatically</a:t>
            </a:r>
          </a:p>
        </p:txBody>
      </p:sp>
      <p:sp>
        <p:nvSpPr>
          <p:cNvPr id="9" name="Picture Placeholder 8">
            <a:extLst>
              <a:ext uri="{FF2B5EF4-FFF2-40B4-BE49-F238E27FC236}">
                <a16:creationId xmlns:a16="http://schemas.microsoft.com/office/drawing/2014/main" id="{066D5143-CB57-43E4-94AB-53499D4FA10A}"/>
              </a:ext>
            </a:extLst>
          </p:cNvPr>
          <p:cNvSpPr>
            <a:spLocks noGrp="1"/>
          </p:cNvSpPr>
          <p:nvPr>
            <p:ph type="pic" sz="quarter" idx="14" hasCustomPrompt="1"/>
          </p:nvPr>
        </p:nvSpPr>
        <p:spPr>
          <a:xfrm>
            <a:off x="190500" y="2620963"/>
            <a:ext cx="1930400" cy="1760537"/>
          </a:xfrm>
          <a:noFill/>
        </p:spPr>
        <p:txBody>
          <a:bodyPr/>
          <a:lstStyle>
            <a:lvl1pPr>
              <a:defRPr/>
            </a:lvl1pPr>
          </a:lstStyle>
          <a:p>
            <a:r>
              <a:rPr lang="en-CA" dirty="0"/>
              <a:t>Insert brand mark here</a:t>
            </a:r>
          </a:p>
        </p:txBody>
      </p:sp>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3562072" y="2620963"/>
            <a:ext cx="8624981"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 – tie in Agenda # at Left</a:t>
            </a:r>
          </a:p>
        </p:txBody>
      </p:sp>
      <p:sp>
        <p:nvSpPr>
          <p:cNvPr id="4" name="Text Placeholder 4">
            <a:extLst>
              <a:ext uri="{FF2B5EF4-FFF2-40B4-BE49-F238E27FC236}">
                <a16:creationId xmlns:a16="http://schemas.microsoft.com/office/drawing/2014/main" id="{993AA9B6-A3CC-4C82-BA6B-C81B751BE877}"/>
              </a:ext>
            </a:extLst>
          </p:cNvPr>
          <p:cNvSpPr>
            <a:spLocks noGrp="1"/>
          </p:cNvSpPr>
          <p:nvPr>
            <p:ph type="body" sz="quarter" idx="12" hasCustomPrompt="1"/>
          </p:nvPr>
        </p:nvSpPr>
        <p:spPr>
          <a:xfrm>
            <a:off x="2336047" y="2620963"/>
            <a:ext cx="1226025" cy="1760537"/>
          </a:xfrm>
          <a:noFill/>
          <a:ln>
            <a:noFill/>
          </a:ln>
        </p:spPr>
        <p:style>
          <a:lnRef idx="0">
            <a:scrgbClr r="0" g="0" b="0"/>
          </a:lnRef>
          <a:fillRef idx="0">
            <a:scrgbClr r="0" g="0" b="0"/>
          </a:fillRef>
          <a:effectRef idx="0">
            <a:scrgbClr r="0" g="0" b="0"/>
          </a:effectRef>
          <a:fontRef idx="minor">
            <a:schemeClr val="lt1"/>
          </a:fontRef>
        </p:style>
        <p:txBody>
          <a:bodyPr vert="horz" lIns="36000" tIns="36000" rIns="36000" bIns="36000" rtlCol="0" anchor="ctr">
            <a:noAutofit/>
          </a:bodyPr>
          <a:lstStyle>
            <a:lvl1pPr marL="0" indent="0" algn="ctr">
              <a:buNone/>
              <a:defRPr lang="en-US" sz="4800" dirty="0">
                <a:solidFill>
                  <a:schemeClr val="accent1"/>
                </a:solidFill>
                <a:cs typeface="+mn-cs"/>
              </a:defRPr>
            </a:lvl1pPr>
          </a:lstStyle>
          <a:p>
            <a:pPr marL="216000" lvl="0" indent="-216000"/>
            <a:r>
              <a:rPr lang="en-US" dirty="0"/>
              <a:t>X</a:t>
            </a:r>
          </a:p>
        </p:txBody>
      </p:sp>
    </p:spTree>
    <p:extLst>
      <p:ext uri="{BB962C8B-B14F-4D97-AF65-F5344CB8AC3E}">
        <p14:creationId xmlns:p14="http://schemas.microsoft.com/office/powerpoint/2010/main" val="207783288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Section Divider ">
    <p:spTree>
      <p:nvGrpSpPr>
        <p:cNvPr id="1" name=""/>
        <p:cNvGrpSpPr/>
        <p:nvPr/>
      </p:nvGrpSpPr>
      <p:grpSpPr>
        <a:xfrm>
          <a:off x="0" y="0"/>
          <a:ext cx="0" cy="0"/>
          <a:chOff x="0" y="0"/>
          <a:chExt cx="0" cy="0"/>
        </a:xfrm>
      </p:grpSpPr>
      <p:pic>
        <p:nvPicPr>
          <p:cNvPr id="2" name="Picture 1" descr="A person sitting at a table&#10;&#10;Description generated with very high confidence">
            <a:extLst>
              <a:ext uri="{FF2B5EF4-FFF2-40B4-BE49-F238E27FC236}">
                <a16:creationId xmlns:a16="http://schemas.microsoft.com/office/drawing/2014/main" id="{810793DF-1F77-4C28-93BB-04B95536F835}"/>
              </a:ext>
            </a:extLst>
          </p:cNvPr>
          <p:cNvPicPr>
            <a:picLocks noChangeAspect="1"/>
          </p:cNvPicPr>
          <p:nvPr userDrawn="1"/>
        </p:nvPicPr>
        <p:blipFill rotWithShape="1">
          <a:blip r:embed="rId2">
            <a:duotone>
              <a:schemeClr val="accent6">
                <a:shade val="45000"/>
                <a:satMod val="135000"/>
              </a:schemeClr>
              <a:prstClr val="white"/>
            </a:duotone>
          </a:blip>
          <a:srcRect t="7793" b="7793"/>
          <a:stretch/>
        </p:blipFill>
        <p:spPr>
          <a:xfrm>
            <a:off x="0" y="2783"/>
            <a:ext cx="12187053" cy="6855217"/>
          </a:xfrm>
          <a:prstGeom prst="rect">
            <a:avLst/>
          </a:prstGeom>
        </p:spPr>
      </p:pic>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2497540" y="2620963"/>
            <a:ext cx="9689513"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a:t>
            </a:r>
          </a:p>
        </p:txBody>
      </p:sp>
      <p:pic>
        <p:nvPicPr>
          <p:cNvPr id="5" name="Picture 4" descr="A close up of a logo&#10;&#10;Description generated with high confidence">
            <a:extLst>
              <a:ext uri="{FF2B5EF4-FFF2-40B4-BE49-F238E27FC236}">
                <a16:creationId xmlns:a16="http://schemas.microsoft.com/office/drawing/2014/main" id="{9390FB32-B636-48A7-A5AC-65392345FD24}"/>
              </a:ext>
            </a:extLst>
          </p:cNvPr>
          <p:cNvPicPr>
            <a:picLocks noChangeAspect="1"/>
          </p:cNvPicPr>
          <p:nvPr userDrawn="1"/>
        </p:nvPicPr>
        <p:blipFill rotWithShape="1">
          <a:blip r:embed="rId3"/>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261856730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Divider ">
    <p:spTree>
      <p:nvGrpSpPr>
        <p:cNvPr id="1" name=""/>
        <p:cNvGrpSpPr/>
        <p:nvPr/>
      </p:nvGrpSpPr>
      <p:grpSpPr>
        <a:xfrm>
          <a:off x="0" y="0"/>
          <a:ext cx="0" cy="0"/>
          <a:chOff x="0" y="0"/>
          <a:chExt cx="0" cy="0"/>
        </a:xfrm>
      </p:grpSpPr>
      <p:pic>
        <p:nvPicPr>
          <p:cNvPr id="6" name="Picture 5" descr="A group of people posing for the camera&#10;&#10;Description generated with very high confidence">
            <a:extLst>
              <a:ext uri="{FF2B5EF4-FFF2-40B4-BE49-F238E27FC236}">
                <a16:creationId xmlns:a16="http://schemas.microsoft.com/office/drawing/2014/main" id="{9D23CA5F-7E6E-4320-88A9-5B4068E6F24C}"/>
              </a:ext>
            </a:extLst>
          </p:cNvPr>
          <p:cNvPicPr>
            <a:picLocks noChangeAspect="1"/>
          </p:cNvPicPr>
          <p:nvPr userDrawn="1"/>
        </p:nvPicPr>
        <p:blipFill rotWithShape="1">
          <a:blip r:embed="rId2">
            <a:duotone>
              <a:schemeClr val="accent6">
                <a:shade val="45000"/>
                <a:satMod val="135000"/>
              </a:schemeClr>
              <a:prstClr val="white"/>
            </a:duotone>
          </a:blip>
          <a:srcRect t="12121" b="24459"/>
          <a:stretch/>
        </p:blipFill>
        <p:spPr>
          <a:xfrm>
            <a:off x="-1" y="-1"/>
            <a:ext cx="12187053" cy="6855217"/>
          </a:xfrm>
          <a:prstGeom prst="rect">
            <a:avLst/>
          </a:prstGeom>
        </p:spPr>
      </p:pic>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2497540" y="2620963"/>
            <a:ext cx="9689513"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a:t>
            </a:r>
          </a:p>
        </p:txBody>
      </p:sp>
      <p:pic>
        <p:nvPicPr>
          <p:cNvPr id="5" name="Picture 4" descr="A close up of a logo&#10;&#10;Description generated with high confidence">
            <a:extLst>
              <a:ext uri="{FF2B5EF4-FFF2-40B4-BE49-F238E27FC236}">
                <a16:creationId xmlns:a16="http://schemas.microsoft.com/office/drawing/2014/main" id="{9390FB32-B636-48A7-A5AC-65392345FD24}"/>
              </a:ext>
            </a:extLst>
          </p:cNvPr>
          <p:cNvPicPr>
            <a:picLocks noChangeAspect="1"/>
          </p:cNvPicPr>
          <p:nvPr userDrawn="1"/>
        </p:nvPicPr>
        <p:blipFill rotWithShape="1">
          <a:blip r:embed="rId3"/>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367406362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79DFFC-9E25-4EEE-8C5C-096BC236678B}"/>
              </a:ext>
            </a:extLst>
          </p:cNvPr>
          <p:cNvPicPr>
            <a:picLocks noChangeAspect="1"/>
          </p:cNvPicPr>
          <p:nvPr userDrawn="1"/>
        </p:nvPicPr>
        <p:blipFill rotWithShape="1">
          <a:blip r:embed="rId2">
            <a:duotone>
              <a:schemeClr val="accent6">
                <a:shade val="45000"/>
                <a:satMod val="135000"/>
              </a:schemeClr>
              <a:prstClr val="white"/>
            </a:duotone>
          </a:blip>
          <a:srcRect t="6111" b="25216"/>
          <a:stretch/>
        </p:blipFill>
        <p:spPr>
          <a:xfrm>
            <a:off x="-1" y="0"/>
            <a:ext cx="12187053" cy="6855217"/>
          </a:xfrm>
          <a:prstGeom prst="rect">
            <a:avLst/>
          </a:prstGeom>
        </p:spPr>
      </p:pic>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2497540" y="2620963"/>
            <a:ext cx="9689513"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a:t>
            </a:r>
          </a:p>
        </p:txBody>
      </p:sp>
      <p:pic>
        <p:nvPicPr>
          <p:cNvPr id="5" name="Picture 4" descr="A close up of a logo&#10;&#10;Description generated with high confidence">
            <a:extLst>
              <a:ext uri="{FF2B5EF4-FFF2-40B4-BE49-F238E27FC236}">
                <a16:creationId xmlns:a16="http://schemas.microsoft.com/office/drawing/2014/main" id="{9390FB32-B636-48A7-A5AC-65392345FD24}"/>
              </a:ext>
            </a:extLst>
          </p:cNvPr>
          <p:cNvPicPr>
            <a:picLocks noChangeAspect="1"/>
          </p:cNvPicPr>
          <p:nvPr userDrawn="1"/>
        </p:nvPicPr>
        <p:blipFill rotWithShape="1">
          <a:blip r:embed="rId3"/>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97481649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Divider and Agend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4D6573D-EB60-417A-8203-004E3EE7952E}"/>
              </a:ext>
            </a:extLst>
          </p:cNvPr>
          <p:cNvSpPr>
            <a:spLocks noGrp="1"/>
          </p:cNvSpPr>
          <p:nvPr>
            <p:ph type="pic" sz="quarter" idx="12" hasCustomPrompt="1"/>
          </p:nvPr>
        </p:nvSpPr>
        <p:spPr>
          <a:xfrm>
            <a:off x="4762" y="0"/>
            <a:ext cx="12187238" cy="6858000"/>
          </a:xfrm>
          <a:noFill/>
        </p:spPr>
        <p:txBody>
          <a:bodyPr/>
          <a:lstStyle>
            <a:lvl1pPr marL="0" marR="0" indent="0" algn="l" defTabSz="914400" rtl="0" eaLnBrk="1" fontAlgn="auto" latinLnBrk="0" hangingPunct="1">
              <a:lnSpc>
                <a:spcPct val="90000"/>
              </a:lnSpc>
              <a:spcBef>
                <a:spcPts val="600"/>
              </a:spcBef>
              <a:spcAft>
                <a:spcPts val="0"/>
              </a:spcAft>
              <a:buClr>
                <a:schemeClr val="tx1"/>
              </a:buClr>
              <a:buSzPct val="80000"/>
              <a:buFontTx/>
              <a:buNone/>
              <a:tabLst/>
              <a:defRPr/>
            </a:lvl1pPr>
          </a:lstStyle>
          <a:p>
            <a:pPr marL="216000" marR="0" lvl="0" indent="-216000" algn="l" defTabSz="914400" rtl="0" eaLnBrk="1" fontAlgn="auto" latinLnBrk="0" hangingPunct="1">
              <a:lnSpc>
                <a:spcPct val="90000"/>
              </a:lnSpc>
              <a:spcBef>
                <a:spcPts val="600"/>
              </a:spcBef>
              <a:spcAft>
                <a:spcPts val="0"/>
              </a:spcAft>
              <a:buClr>
                <a:schemeClr val="tx1"/>
              </a:buClr>
              <a:buSzPct val="80000"/>
              <a:buFont typeface="Wingdings" panose="05000000000000000000" pitchFamily="2" charset="2"/>
              <a:buChar char="§"/>
              <a:tabLst/>
              <a:defRPr/>
            </a:pPr>
            <a:r>
              <a:rPr lang="en-CA" dirty="0"/>
              <a:t>Click to activate frame and select image from on-line library to fill frame automatically</a:t>
            </a:r>
          </a:p>
          <a:p>
            <a:endParaRPr lang="en-CA" dirty="0"/>
          </a:p>
        </p:txBody>
      </p:sp>
      <p:sp>
        <p:nvSpPr>
          <p:cNvPr id="3" name="Text Placeholder 4">
            <a:extLst>
              <a:ext uri="{FF2B5EF4-FFF2-40B4-BE49-F238E27FC236}">
                <a16:creationId xmlns:a16="http://schemas.microsoft.com/office/drawing/2014/main" id="{39F40B0F-25D5-4952-9C3B-E5C732FADD62}"/>
              </a:ext>
            </a:extLst>
          </p:cNvPr>
          <p:cNvSpPr>
            <a:spLocks noGrp="1"/>
          </p:cNvSpPr>
          <p:nvPr>
            <p:ph type="body" sz="quarter" idx="11" hasCustomPrompt="1"/>
          </p:nvPr>
        </p:nvSpPr>
        <p:spPr>
          <a:xfrm>
            <a:off x="2497540" y="2620963"/>
            <a:ext cx="9689513"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1"/>
                </a:solidFill>
              </a:defRPr>
            </a:lvl1pPr>
            <a:lvl2pPr marL="216000" indent="0">
              <a:buNone/>
              <a:defRPr/>
            </a:lvl2pPr>
          </a:lstStyle>
          <a:p>
            <a:pPr lvl="0"/>
            <a:r>
              <a:rPr lang="en-US" dirty="0"/>
              <a:t>Enter Section Divider title here</a:t>
            </a:r>
          </a:p>
        </p:txBody>
      </p:sp>
      <p:sp>
        <p:nvSpPr>
          <p:cNvPr id="7" name="Picture Placeholder 8">
            <a:extLst>
              <a:ext uri="{FF2B5EF4-FFF2-40B4-BE49-F238E27FC236}">
                <a16:creationId xmlns:a16="http://schemas.microsoft.com/office/drawing/2014/main" id="{AEF3918D-7B00-4822-99EB-0120DB3913DC}"/>
              </a:ext>
            </a:extLst>
          </p:cNvPr>
          <p:cNvSpPr>
            <a:spLocks noGrp="1"/>
          </p:cNvSpPr>
          <p:nvPr>
            <p:ph type="pic" sz="quarter" idx="14" hasCustomPrompt="1"/>
          </p:nvPr>
        </p:nvSpPr>
        <p:spPr>
          <a:xfrm>
            <a:off x="190500" y="2620963"/>
            <a:ext cx="1930400" cy="1760537"/>
          </a:xfrm>
          <a:noFill/>
        </p:spPr>
        <p:txBody>
          <a:bodyPr/>
          <a:lstStyle>
            <a:lvl1pPr>
              <a:defRPr/>
            </a:lvl1pPr>
          </a:lstStyle>
          <a:p>
            <a:r>
              <a:rPr lang="en-CA" dirty="0"/>
              <a:t>Insert brand mark here</a:t>
            </a:r>
          </a:p>
        </p:txBody>
      </p:sp>
    </p:spTree>
    <p:extLst>
      <p:ext uri="{BB962C8B-B14F-4D97-AF65-F5344CB8AC3E}">
        <p14:creationId xmlns:p14="http://schemas.microsoft.com/office/powerpoint/2010/main" val="185639172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Divider and Agenda #">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175A2F-9D8F-4568-8BC3-46B1E9133EDC}"/>
              </a:ext>
            </a:extLst>
          </p:cNvPr>
          <p:cNvSpPr>
            <a:spLocks noGrp="1"/>
          </p:cNvSpPr>
          <p:nvPr>
            <p:ph type="body" sz="quarter" idx="11" hasCustomPrompt="1"/>
          </p:nvPr>
        </p:nvSpPr>
        <p:spPr>
          <a:xfrm>
            <a:off x="3193576" y="2620963"/>
            <a:ext cx="8993477"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bg1"/>
                </a:solidFill>
              </a:defRPr>
            </a:lvl1pPr>
            <a:lvl2pPr marL="216000" indent="0">
              <a:buNone/>
              <a:defRPr/>
            </a:lvl2pPr>
          </a:lstStyle>
          <a:p>
            <a:pPr lvl="0"/>
            <a:r>
              <a:rPr lang="en-US" dirty="0"/>
              <a:t>Enter Section Divider title here – tie in Agenda # at Left</a:t>
            </a:r>
          </a:p>
        </p:txBody>
      </p:sp>
      <p:sp>
        <p:nvSpPr>
          <p:cNvPr id="6" name="Text Placeholder 4">
            <a:extLst>
              <a:ext uri="{FF2B5EF4-FFF2-40B4-BE49-F238E27FC236}">
                <a16:creationId xmlns:a16="http://schemas.microsoft.com/office/drawing/2014/main" id="{B365E2B2-1EA2-4616-B228-58952BB00D3B}"/>
              </a:ext>
            </a:extLst>
          </p:cNvPr>
          <p:cNvSpPr>
            <a:spLocks noGrp="1"/>
          </p:cNvSpPr>
          <p:nvPr>
            <p:ph type="body" sz="quarter" idx="12" hasCustomPrompt="1"/>
          </p:nvPr>
        </p:nvSpPr>
        <p:spPr>
          <a:xfrm>
            <a:off x="1803778" y="2620963"/>
            <a:ext cx="1226025" cy="1760537"/>
          </a:xfrm>
          <a:noFill/>
          <a:ln>
            <a:noFill/>
          </a:ln>
        </p:spPr>
        <p:style>
          <a:lnRef idx="0">
            <a:scrgbClr r="0" g="0" b="0"/>
          </a:lnRef>
          <a:fillRef idx="0">
            <a:scrgbClr r="0" g="0" b="0"/>
          </a:fillRef>
          <a:effectRef idx="0">
            <a:scrgbClr r="0" g="0" b="0"/>
          </a:effectRef>
          <a:fontRef idx="minor">
            <a:schemeClr val="lt1"/>
          </a:fontRef>
        </p:style>
        <p:txBody>
          <a:bodyPr vert="horz" lIns="36000" tIns="36000" rIns="36000" bIns="36000" rtlCol="0" anchor="ctr">
            <a:noAutofit/>
          </a:bodyPr>
          <a:lstStyle>
            <a:lvl1pPr marL="0" indent="0" algn="ctr">
              <a:buNone/>
              <a:defRPr lang="en-US" sz="9600" dirty="0">
                <a:solidFill>
                  <a:schemeClr val="bg1"/>
                </a:solidFill>
                <a:cs typeface="+mn-cs"/>
              </a:defRPr>
            </a:lvl1pPr>
          </a:lstStyle>
          <a:p>
            <a:pPr marL="216000" lvl="0" indent="-216000"/>
            <a:r>
              <a:rPr lang="en-US" dirty="0"/>
              <a:t>x</a:t>
            </a:r>
          </a:p>
        </p:txBody>
      </p:sp>
      <p:pic>
        <p:nvPicPr>
          <p:cNvPr id="8" name="Picture 7" descr="A close up of a logo&#10;&#10;Description generated with high confidence">
            <a:extLst>
              <a:ext uri="{FF2B5EF4-FFF2-40B4-BE49-F238E27FC236}">
                <a16:creationId xmlns:a16="http://schemas.microsoft.com/office/drawing/2014/main" id="{CE6BBE86-85AB-4D42-95F2-0B7ED25157AD}"/>
              </a:ext>
            </a:extLst>
          </p:cNvPr>
          <p:cNvPicPr>
            <a:picLocks noChangeAspect="1"/>
          </p:cNvPicPr>
          <p:nvPr userDrawn="1"/>
        </p:nvPicPr>
        <p:blipFill rotWithShape="1">
          <a:blip r:embed="rId2"/>
          <a:srcRect l="16799" r="17911" b="33315"/>
          <a:stretch/>
        </p:blipFill>
        <p:spPr>
          <a:xfrm>
            <a:off x="-160421" y="2620963"/>
            <a:ext cx="2115403" cy="1958810"/>
          </a:xfrm>
          <a:prstGeom prst="rect">
            <a:avLst/>
          </a:prstGeom>
        </p:spPr>
      </p:pic>
    </p:spTree>
    <p:extLst>
      <p:ext uri="{BB962C8B-B14F-4D97-AF65-F5344CB8AC3E}">
        <p14:creationId xmlns:p14="http://schemas.microsoft.com/office/powerpoint/2010/main" val="31357575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
    <p:bg>
      <p:bgPr>
        <a:solidFill>
          <a:schemeClr val="tx2"/>
        </a:solidFill>
        <a:effectLst/>
      </p:bgPr>
    </p:bg>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CE6BBE86-85AB-4D42-95F2-0B7ED25157AD}"/>
              </a:ext>
            </a:extLst>
          </p:cNvPr>
          <p:cNvPicPr>
            <a:picLocks noChangeAspect="1"/>
          </p:cNvPicPr>
          <p:nvPr userDrawn="1"/>
        </p:nvPicPr>
        <p:blipFill rotWithShape="1">
          <a:blip r:embed="rId2"/>
          <a:srcRect l="16799" r="17911" b="33315"/>
          <a:stretch/>
        </p:blipFill>
        <p:spPr>
          <a:xfrm>
            <a:off x="-160421" y="2620963"/>
            <a:ext cx="2115403" cy="1958810"/>
          </a:xfrm>
          <a:prstGeom prst="rect">
            <a:avLst/>
          </a:prstGeom>
        </p:spPr>
      </p:pic>
      <p:sp>
        <p:nvSpPr>
          <p:cNvPr id="5" name="Text Placeholder 4">
            <a:extLst>
              <a:ext uri="{FF2B5EF4-FFF2-40B4-BE49-F238E27FC236}">
                <a16:creationId xmlns:a16="http://schemas.microsoft.com/office/drawing/2014/main" id="{98175A2F-9D8F-4568-8BC3-46B1E9133EDC}"/>
              </a:ext>
            </a:extLst>
          </p:cNvPr>
          <p:cNvSpPr>
            <a:spLocks noGrp="1"/>
          </p:cNvSpPr>
          <p:nvPr>
            <p:ph type="body" sz="quarter" idx="11" hasCustomPrompt="1"/>
          </p:nvPr>
        </p:nvSpPr>
        <p:spPr>
          <a:xfrm>
            <a:off x="2117558" y="2620963"/>
            <a:ext cx="10074442"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bg1"/>
                </a:solidFill>
              </a:defRPr>
            </a:lvl1pPr>
            <a:lvl2pPr marL="216000" indent="0">
              <a:buNone/>
              <a:defRPr/>
            </a:lvl2pPr>
          </a:lstStyle>
          <a:p>
            <a:pPr lvl="0"/>
            <a:r>
              <a:rPr lang="en-US" dirty="0"/>
              <a:t>Enter Section Divider title here</a:t>
            </a:r>
          </a:p>
        </p:txBody>
      </p:sp>
    </p:spTree>
    <p:extLst>
      <p:ext uri="{BB962C8B-B14F-4D97-AF65-F5344CB8AC3E}">
        <p14:creationId xmlns:p14="http://schemas.microsoft.com/office/powerpoint/2010/main" val="295808470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02">
    <p:bg>
      <p:bgPr>
        <a:solidFill>
          <a:schemeClr val="bg1"/>
        </a:solidFill>
        <a:effectLst/>
      </p:bgPr>
    </p:bg>
    <p:spTree>
      <p:nvGrpSpPr>
        <p:cNvPr id="1" name=""/>
        <p:cNvGrpSpPr/>
        <p:nvPr/>
      </p:nvGrpSpPr>
      <p:grpSpPr>
        <a:xfrm>
          <a:off x="0" y="0"/>
          <a:ext cx="0" cy="0"/>
          <a:chOff x="0" y="0"/>
          <a:chExt cx="0" cy="0"/>
        </a:xfrm>
      </p:grpSpPr>
      <p:sp>
        <p:nvSpPr>
          <p:cNvPr id="22" name="Freeform 8">
            <a:extLst>
              <a:ext uri="{FF2B5EF4-FFF2-40B4-BE49-F238E27FC236}">
                <a16:creationId xmlns:a16="http://schemas.microsoft.com/office/drawing/2014/main" id="{05DF7F36-7330-4BA5-A853-2F1299F72282}"/>
              </a:ext>
            </a:extLst>
          </p:cNvPr>
          <p:cNvSpPr/>
          <p:nvPr userDrawn="1"/>
        </p:nvSpPr>
        <p:spPr>
          <a:xfrm flipH="1">
            <a:off x="0" y="13649"/>
            <a:ext cx="12192000"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gradFill flip="none" rotWithShape="1">
            <a:gsLst>
              <a:gs pos="67000">
                <a:schemeClr val="accent3">
                  <a:lumMod val="40000"/>
                  <a:lumOff val="60000"/>
                </a:schemeClr>
              </a:gs>
              <a:gs pos="45000">
                <a:schemeClr val="accent3">
                  <a:lumMod val="95000"/>
                  <a:lumOff val="5000"/>
                </a:schemeClr>
              </a:gs>
              <a:gs pos="23000">
                <a:schemeClr val="accent3">
                  <a:lumMod val="6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1" name="Freeform 8">
            <a:extLst>
              <a:ext uri="{FF2B5EF4-FFF2-40B4-BE49-F238E27FC236}">
                <a16:creationId xmlns:a16="http://schemas.microsoft.com/office/drawing/2014/main" id="{7CAF3754-EE78-4940-9B59-F488E5E7293A}"/>
              </a:ext>
            </a:extLst>
          </p:cNvPr>
          <p:cNvSpPr/>
          <p:nvPr userDrawn="1"/>
        </p:nvSpPr>
        <p:spPr>
          <a:xfrm flipH="1">
            <a:off x="448606" y="13648"/>
            <a:ext cx="11743393"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5" name="Text Placeholder 4">
            <a:extLst>
              <a:ext uri="{FF2B5EF4-FFF2-40B4-BE49-F238E27FC236}">
                <a16:creationId xmlns:a16="http://schemas.microsoft.com/office/drawing/2014/main" id="{98175A2F-9D8F-4568-8BC3-46B1E9133EDC}"/>
              </a:ext>
            </a:extLst>
          </p:cNvPr>
          <p:cNvSpPr>
            <a:spLocks noGrp="1"/>
          </p:cNvSpPr>
          <p:nvPr>
            <p:ph type="body" sz="quarter" idx="11" hasCustomPrompt="1"/>
          </p:nvPr>
        </p:nvSpPr>
        <p:spPr>
          <a:xfrm>
            <a:off x="1843789" y="4563057"/>
            <a:ext cx="4940447"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accent3"/>
                </a:solidFill>
                <a:latin typeface="+mj-lt"/>
              </a:defRPr>
            </a:lvl1pPr>
            <a:lvl2pPr marL="216000" indent="0">
              <a:buNone/>
              <a:defRPr/>
            </a:lvl2pPr>
          </a:lstStyle>
          <a:p>
            <a:pPr lvl="0"/>
            <a:r>
              <a:rPr lang="en-US" dirty="0"/>
              <a:t>Enter Thank you here</a:t>
            </a:r>
          </a:p>
        </p:txBody>
      </p:sp>
      <p:sp>
        <p:nvSpPr>
          <p:cNvPr id="4" name="Text Placeholder 7">
            <a:extLst>
              <a:ext uri="{FF2B5EF4-FFF2-40B4-BE49-F238E27FC236}">
                <a16:creationId xmlns:a16="http://schemas.microsoft.com/office/drawing/2014/main" id="{F98569EA-9EED-43C1-9B42-8B0B51797F2B}"/>
              </a:ext>
            </a:extLst>
          </p:cNvPr>
          <p:cNvSpPr>
            <a:spLocks noGrp="1"/>
          </p:cNvSpPr>
          <p:nvPr>
            <p:ph type="body" sz="quarter" idx="10" hasCustomPrompt="1"/>
          </p:nvPr>
        </p:nvSpPr>
        <p:spPr>
          <a:xfrm>
            <a:off x="7346866" y="1565801"/>
            <a:ext cx="4396527" cy="566738"/>
          </a:xfrm>
          <a:noFill/>
        </p:spPr>
        <p:txBody>
          <a:bodyPr anchor="b"/>
          <a:lstStyle>
            <a:lvl1pPr marL="0" indent="0">
              <a:buNone/>
              <a:defRPr sz="2000" b="1">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Author/presenter</a:t>
            </a:r>
          </a:p>
        </p:txBody>
      </p:sp>
      <p:sp>
        <p:nvSpPr>
          <p:cNvPr id="6" name="Text Placeholder 7">
            <a:extLst>
              <a:ext uri="{FF2B5EF4-FFF2-40B4-BE49-F238E27FC236}">
                <a16:creationId xmlns:a16="http://schemas.microsoft.com/office/drawing/2014/main" id="{6EB1A060-5188-41FE-A84D-6E7070AFB3D5}"/>
              </a:ext>
            </a:extLst>
          </p:cNvPr>
          <p:cNvSpPr>
            <a:spLocks noGrp="1"/>
          </p:cNvSpPr>
          <p:nvPr>
            <p:ph type="body" sz="quarter" idx="12" hasCustomPrompt="1"/>
          </p:nvPr>
        </p:nvSpPr>
        <p:spPr>
          <a:xfrm>
            <a:off x="7994864" y="3253571"/>
            <a:ext cx="3748529" cy="400110"/>
          </a:xfrm>
          <a:noFill/>
        </p:spPr>
        <p:txBody>
          <a:bodyPr anchor="t"/>
          <a:lstStyle>
            <a:lvl1pPr marL="0" indent="0">
              <a:buNone/>
              <a:defRPr sz="12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email</a:t>
            </a:r>
          </a:p>
        </p:txBody>
      </p:sp>
      <p:sp>
        <p:nvSpPr>
          <p:cNvPr id="7" name="Text Placeholder 7">
            <a:extLst>
              <a:ext uri="{FF2B5EF4-FFF2-40B4-BE49-F238E27FC236}">
                <a16:creationId xmlns:a16="http://schemas.microsoft.com/office/drawing/2014/main" id="{A9B9E89B-8001-4269-A444-5B89F94531A4}"/>
              </a:ext>
            </a:extLst>
          </p:cNvPr>
          <p:cNvSpPr>
            <a:spLocks noGrp="1"/>
          </p:cNvSpPr>
          <p:nvPr>
            <p:ph type="body" sz="quarter" idx="13" hasCustomPrompt="1"/>
          </p:nvPr>
        </p:nvSpPr>
        <p:spPr>
          <a:xfrm>
            <a:off x="7994864" y="3744201"/>
            <a:ext cx="3748529" cy="400110"/>
          </a:xfrm>
          <a:noFill/>
        </p:spPr>
        <p:txBody>
          <a:bodyPr anchor="t"/>
          <a:lstStyle>
            <a:lvl1pPr marL="0" indent="0">
              <a:buNone/>
              <a:defRPr sz="12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website</a:t>
            </a:r>
          </a:p>
        </p:txBody>
      </p:sp>
      <p:sp>
        <p:nvSpPr>
          <p:cNvPr id="9" name="Text Placeholder 7">
            <a:extLst>
              <a:ext uri="{FF2B5EF4-FFF2-40B4-BE49-F238E27FC236}">
                <a16:creationId xmlns:a16="http://schemas.microsoft.com/office/drawing/2014/main" id="{BB79AA6D-8CB4-4BA3-82D5-F799C2F5BC83}"/>
              </a:ext>
            </a:extLst>
          </p:cNvPr>
          <p:cNvSpPr>
            <a:spLocks noGrp="1"/>
          </p:cNvSpPr>
          <p:nvPr>
            <p:ph type="body" sz="quarter" idx="14" hasCustomPrompt="1"/>
          </p:nvPr>
        </p:nvSpPr>
        <p:spPr>
          <a:xfrm>
            <a:off x="7987607" y="5216091"/>
            <a:ext cx="3748529" cy="400110"/>
          </a:xfrm>
          <a:noFill/>
        </p:spPr>
        <p:txBody>
          <a:bodyPr anchor="t"/>
          <a:lstStyle>
            <a:lvl1pPr marL="0" indent="0">
              <a:buNone/>
              <a:defRPr sz="12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location</a:t>
            </a:r>
          </a:p>
        </p:txBody>
      </p:sp>
      <p:sp>
        <p:nvSpPr>
          <p:cNvPr id="10" name="Text Placeholder 7">
            <a:extLst>
              <a:ext uri="{FF2B5EF4-FFF2-40B4-BE49-F238E27FC236}">
                <a16:creationId xmlns:a16="http://schemas.microsoft.com/office/drawing/2014/main" id="{3AEF313D-4943-4344-AB88-DEDCD710A111}"/>
              </a:ext>
            </a:extLst>
          </p:cNvPr>
          <p:cNvSpPr>
            <a:spLocks noGrp="1"/>
          </p:cNvSpPr>
          <p:nvPr>
            <p:ph type="body" sz="quarter" idx="15" hasCustomPrompt="1"/>
          </p:nvPr>
        </p:nvSpPr>
        <p:spPr>
          <a:xfrm>
            <a:off x="7994864" y="4725461"/>
            <a:ext cx="3748529" cy="400110"/>
          </a:xfrm>
          <a:noFill/>
        </p:spPr>
        <p:txBody>
          <a:bodyPr anchor="t"/>
          <a:lstStyle>
            <a:lvl1pPr marL="0" indent="0">
              <a:buNone/>
              <a:defRPr sz="12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mobile</a:t>
            </a:r>
          </a:p>
        </p:txBody>
      </p:sp>
      <p:sp>
        <p:nvSpPr>
          <p:cNvPr id="11" name="Text Placeholder 7">
            <a:extLst>
              <a:ext uri="{FF2B5EF4-FFF2-40B4-BE49-F238E27FC236}">
                <a16:creationId xmlns:a16="http://schemas.microsoft.com/office/drawing/2014/main" id="{D2BCC528-C22B-443E-ADDD-352EEB83BE88}"/>
              </a:ext>
            </a:extLst>
          </p:cNvPr>
          <p:cNvSpPr>
            <a:spLocks noGrp="1"/>
          </p:cNvSpPr>
          <p:nvPr>
            <p:ph type="body" sz="quarter" idx="16" hasCustomPrompt="1"/>
          </p:nvPr>
        </p:nvSpPr>
        <p:spPr>
          <a:xfrm>
            <a:off x="7994864" y="4234831"/>
            <a:ext cx="3748529" cy="400110"/>
          </a:xfrm>
          <a:noFill/>
        </p:spPr>
        <p:txBody>
          <a:bodyPr anchor="t"/>
          <a:lstStyle>
            <a:lvl1pPr marL="0" indent="0">
              <a:buNone/>
              <a:defRPr sz="12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telephone</a:t>
            </a:r>
          </a:p>
        </p:txBody>
      </p:sp>
      <p:pic>
        <p:nvPicPr>
          <p:cNvPr id="12" name="Graphic 11">
            <a:extLst>
              <a:ext uri="{FF2B5EF4-FFF2-40B4-BE49-F238E27FC236}">
                <a16:creationId xmlns:a16="http://schemas.microsoft.com/office/drawing/2014/main" id="{11D7BED0-0AA7-40EA-B3A0-1DB4E10149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4866" y="3217571"/>
            <a:ext cx="324000" cy="324000"/>
          </a:xfrm>
          <a:prstGeom prst="rect">
            <a:avLst/>
          </a:prstGeom>
        </p:spPr>
      </p:pic>
      <p:pic>
        <p:nvPicPr>
          <p:cNvPr id="13" name="Graphic 12">
            <a:extLst>
              <a:ext uri="{FF2B5EF4-FFF2-40B4-BE49-F238E27FC236}">
                <a16:creationId xmlns:a16="http://schemas.microsoft.com/office/drawing/2014/main" id="{A1975FA2-0296-4E9F-B0BD-7AFC11E529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4866" y="3712982"/>
            <a:ext cx="324000" cy="324000"/>
          </a:xfrm>
          <a:prstGeom prst="rect">
            <a:avLst/>
          </a:prstGeom>
        </p:spPr>
      </p:pic>
      <p:pic>
        <p:nvPicPr>
          <p:cNvPr id="14" name="Graphic 13">
            <a:extLst>
              <a:ext uri="{FF2B5EF4-FFF2-40B4-BE49-F238E27FC236}">
                <a16:creationId xmlns:a16="http://schemas.microsoft.com/office/drawing/2014/main" id="{EE187712-2D6E-4976-8277-533823A6FA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454866" y="5225530"/>
            <a:ext cx="324000" cy="324000"/>
          </a:xfrm>
          <a:prstGeom prst="rect">
            <a:avLst/>
          </a:prstGeom>
        </p:spPr>
      </p:pic>
      <p:pic>
        <p:nvPicPr>
          <p:cNvPr id="15" name="Graphic 14">
            <a:extLst>
              <a:ext uri="{FF2B5EF4-FFF2-40B4-BE49-F238E27FC236}">
                <a16:creationId xmlns:a16="http://schemas.microsoft.com/office/drawing/2014/main" id="{1CC7B0DD-EC5B-4431-8599-A953C80660A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98960" y="4163939"/>
            <a:ext cx="428138" cy="428138"/>
          </a:xfrm>
          <a:prstGeom prst="rect">
            <a:avLst/>
          </a:prstGeom>
        </p:spPr>
      </p:pic>
      <p:pic>
        <p:nvPicPr>
          <p:cNvPr id="16" name="Graphic 15">
            <a:extLst>
              <a:ext uri="{FF2B5EF4-FFF2-40B4-BE49-F238E27FC236}">
                <a16:creationId xmlns:a16="http://schemas.microsoft.com/office/drawing/2014/main" id="{79180875-F825-48CD-9A12-121731B02A1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54866" y="4752842"/>
            <a:ext cx="324000" cy="324000"/>
          </a:xfrm>
          <a:prstGeom prst="rect">
            <a:avLst/>
          </a:prstGeom>
        </p:spPr>
      </p:pic>
      <p:sp>
        <p:nvSpPr>
          <p:cNvPr id="17" name="Text Placeholder 7">
            <a:extLst>
              <a:ext uri="{FF2B5EF4-FFF2-40B4-BE49-F238E27FC236}">
                <a16:creationId xmlns:a16="http://schemas.microsoft.com/office/drawing/2014/main" id="{D98589A1-6D7A-40D8-8282-B24EA04C9BC0}"/>
              </a:ext>
            </a:extLst>
          </p:cNvPr>
          <p:cNvSpPr>
            <a:spLocks noGrp="1"/>
          </p:cNvSpPr>
          <p:nvPr>
            <p:ph type="body" sz="quarter" idx="17" hasCustomPrompt="1"/>
          </p:nvPr>
        </p:nvSpPr>
        <p:spPr>
          <a:xfrm>
            <a:off x="7339609" y="2188997"/>
            <a:ext cx="4396527" cy="566738"/>
          </a:xfrm>
          <a:noFill/>
        </p:spPr>
        <p:txBody>
          <a:bodyPr anchor="b"/>
          <a:lstStyle>
            <a:lvl1pPr marL="0" indent="0">
              <a:buNone/>
              <a:defRPr sz="1400" b="1">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Date</a:t>
            </a:r>
          </a:p>
        </p:txBody>
      </p:sp>
      <p:pic>
        <p:nvPicPr>
          <p:cNvPr id="19" name="Picture 18" descr="A close up of a sign&#10;&#10;Description generated with very high confidence">
            <a:extLst>
              <a:ext uri="{FF2B5EF4-FFF2-40B4-BE49-F238E27FC236}">
                <a16:creationId xmlns:a16="http://schemas.microsoft.com/office/drawing/2014/main" id="{A2EEA048-DCF1-49F4-8998-2C768C834C54}"/>
              </a:ext>
            </a:extLst>
          </p:cNvPr>
          <p:cNvPicPr>
            <a:picLocks noChangeAspect="1"/>
          </p:cNvPicPr>
          <p:nvPr userDrawn="1"/>
        </p:nvPicPr>
        <p:blipFill>
          <a:blip r:embed="rId12"/>
          <a:stretch>
            <a:fillRect/>
          </a:stretch>
        </p:blipFill>
        <p:spPr>
          <a:xfrm>
            <a:off x="596329" y="554709"/>
            <a:ext cx="4396527" cy="1689710"/>
          </a:xfrm>
          <a:prstGeom prst="rect">
            <a:avLst/>
          </a:prstGeom>
        </p:spPr>
      </p:pic>
    </p:spTree>
    <p:extLst>
      <p:ext uri="{BB962C8B-B14F-4D97-AF65-F5344CB8AC3E}">
        <p14:creationId xmlns:p14="http://schemas.microsoft.com/office/powerpoint/2010/main" val="173215720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hank you 03">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175A2F-9D8F-4568-8BC3-46B1E9133EDC}"/>
              </a:ext>
            </a:extLst>
          </p:cNvPr>
          <p:cNvSpPr>
            <a:spLocks noGrp="1"/>
          </p:cNvSpPr>
          <p:nvPr>
            <p:ph type="body" sz="quarter" idx="11" hasCustomPrompt="1"/>
          </p:nvPr>
        </p:nvSpPr>
        <p:spPr>
          <a:xfrm>
            <a:off x="1075155" y="1019430"/>
            <a:ext cx="5334120"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tx2"/>
                </a:solidFill>
                <a:latin typeface="+mj-lt"/>
              </a:defRPr>
            </a:lvl1pPr>
            <a:lvl2pPr marL="216000" indent="0">
              <a:buNone/>
              <a:defRPr/>
            </a:lvl2pPr>
          </a:lstStyle>
          <a:p>
            <a:pPr lvl="0"/>
            <a:r>
              <a:rPr lang="en-US" dirty="0"/>
              <a:t>Enter Thank you here</a:t>
            </a:r>
          </a:p>
        </p:txBody>
      </p:sp>
      <p:sp>
        <p:nvSpPr>
          <p:cNvPr id="4" name="Text Placeholder 7">
            <a:extLst>
              <a:ext uri="{FF2B5EF4-FFF2-40B4-BE49-F238E27FC236}">
                <a16:creationId xmlns:a16="http://schemas.microsoft.com/office/drawing/2014/main" id="{F98569EA-9EED-43C1-9B42-8B0B51797F2B}"/>
              </a:ext>
            </a:extLst>
          </p:cNvPr>
          <p:cNvSpPr>
            <a:spLocks noGrp="1"/>
          </p:cNvSpPr>
          <p:nvPr>
            <p:ph type="body" sz="quarter" idx="10" hasCustomPrompt="1"/>
          </p:nvPr>
        </p:nvSpPr>
        <p:spPr>
          <a:xfrm>
            <a:off x="7346866" y="1565801"/>
            <a:ext cx="4396527" cy="566738"/>
          </a:xfrm>
          <a:noFill/>
        </p:spPr>
        <p:txBody>
          <a:bodyPr anchor="b"/>
          <a:lstStyle>
            <a:lvl1pPr marL="0" indent="0">
              <a:buNone/>
              <a:defRPr sz="20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Author/presenter</a:t>
            </a:r>
          </a:p>
        </p:txBody>
      </p:sp>
      <p:sp>
        <p:nvSpPr>
          <p:cNvPr id="6" name="Text Placeholder 7">
            <a:extLst>
              <a:ext uri="{FF2B5EF4-FFF2-40B4-BE49-F238E27FC236}">
                <a16:creationId xmlns:a16="http://schemas.microsoft.com/office/drawing/2014/main" id="{6EB1A060-5188-41FE-A84D-6E7070AFB3D5}"/>
              </a:ext>
            </a:extLst>
          </p:cNvPr>
          <p:cNvSpPr>
            <a:spLocks noGrp="1"/>
          </p:cNvSpPr>
          <p:nvPr>
            <p:ph type="body" sz="quarter" idx="12" hasCustomPrompt="1"/>
          </p:nvPr>
        </p:nvSpPr>
        <p:spPr>
          <a:xfrm>
            <a:off x="7994864" y="3253571"/>
            <a:ext cx="3748529" cy="400110"/>
          </a:xfrm>
          <a:noFill/>
        </p:spPr>
        <p:txBody>
          <a:bodyPr anchor="t"/>
          <a:lstStyle>
            <a:lvl1pPr marL="0" indent="0">
              <a:buNone/>
              <a:defRPr sz="12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email</a:t>
            </a:r>
          </a:p>
        </p:txBody>
      </p:sp>
      <p:sp>
        <p:nvSpPr>
          <p:cNvPr id="7" name="Text Placeholder 7">
            <a:extLst>
              <a:ext uri="{FF2B5EF4-FFF2-40B4-BE49-F238E27FC236}">
                <a16:creationId xmlns:a16="http://schemas.microsoft.com/office/drawing/2014/main" id="{A9B9E89B-8001-4269-A444-5B89F94531A4}"/>
              </a:ext>
            </a:extLst>
          </p:cNvPr>
          <p:cNvSpPr>
            <a:spLocks noGrp="1"/>
          </p:cNvSpPr>
          <p:nvPr>
            <p:ph type="body" sz="quarter" idx="13" hasCustomPrompt="1"/>
          </p:nvPr>
        </p:nvSpPr>
        <p:spPr>
          <a:xfrm>
            <a:off x="7994864" y="3744201"/>
            <a:ext cx="3748529" cy="400110"/>
          </a:xfrm>
          <a:noFill/>
        </p:spPr>
        <p:txBody>
          <a:bodyPr anchor="t"/>
          <a:lstStyle>
            <a:lvl1pPr marL="0" indent="0">
              <a:buNone/>
              <a:defRPr sz="12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website</a:t>
            </a:r>
          </a:p>
        </p:txBody>
      </p:sp>
      <p:sp>
        <p:nvSpPr>
          <p:cNvPr id="9" name="Text Placeholder 7">
            <a:extLst>
              <a:ext uri="{FF2B5EF4-FFF2-40B4-BE49-F238E27FC236}">
                <a16:creationId xmlns:a16="http://schemas.microsoft.com/office/drawing/2014/main" id="{BB79AA6D-8CB4-4BA3-82D5-F799C2F5BC83}"/>
              </a:ext>
            </a:extLst>
          </p:cNvPr>
          <p:cNvSpPr>
            <a:spLocks noGrp="1"/>
          </p:cNvSpPr>
          <p:nvPr>
            <p:ph type="body" sz="quarter" idx="14" hasCustomPrompt="1"/>
          </p:nvPr>
        </p:nvSpPr>
        <p:spPr>
          <a:xfrm>
            <a:off x="7987607" y="5216091"/>
            <a:ext cx="3748529" cy="400110"/>
          </a:xfrm>
          <a:noFill/>
        </p:spPr>
        <p:txBody>
          <a:bodyPr anchor="t"/>
          <a:lstStyle>
            <a:lvl1pPr marL="0" indent="0">
              <a:buNone/>
              <a:defRPr sz="12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location</a:t>
            </a:r>
          </a:p>
        </p:txBody>
      </p:sp>
      <p:sp>
        <p:nvSpPr>
          <p:cNvPr id="10" name="Text Placeholder 7">
            <a:extLst>
              <a:ext uri="{FF2B5EF4-FFF2-40B4-BE49-F238E27FC236}">
                <a16:creationId xmlns:a16="http://schemas.microsoft.com/office/drawing/2014/main" id="{3AEF313D-4943-4344-AB88-DEDCD710A111}"/>
              </a:ext>
            </a:extLst>
          </p:cNvPr>
          <p:cNvSpPr>
            <a:spLocks noGrp="1"/>
          </p:cNvSpPr>
          <p:nvPr>
            <p:ph type="body" sz="quarter" idx="15" hasCustomPrompt="1"/>
          </p:nvPr>
        </p:nvSpPr>
        <p:spPr>
          <a:xfrm>
            <a:off x="7994864" y="4725461"/>
            <a:ext cx="3748529" cy="400110"/>
          </a:xfrm>
          <a:noFill/>
        </p:spPr>
        <p:txBody>
          <a:bodyPr anchor="t"/>
          <a:lstStyle>
            <a:lvl1pPr marL="0" indent="0">
              <a:buNone/>
              <a:defRPr sz="12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mobile</a:t>
            </a:r>
          </a:p>
        </p:txBody>
      </p:sp>
      <p:sp>
        <p:nvSpPr>
          <p:cNvPr id="11" name="Text Placeholder 7">
            <a:extLst>
              <a:ext uri="{FF2B5EF4-FFF2-40B4-BE49-F238E27FC236}">
                <a16:creationId xmlns:a16="http://schemas.microsoft.com/office/drawing/2014/main" id="{D2BCC528-C22B-443E-ADDD-352EEB83BE88}"/>
              </a:ext>
            </a:extLst>
          </p:cNvPr>
          <p:cNvSpPr>
            <a:spLocks noGrp="1"/>
          </p:cNvSpPr>
          <p:nvPr>
            <p:ph type="body" sz="quarter" idx="16" hasCustomPrompt="1"/>
          </p:nvPr>
        </p:nvSpPr>
        <p:spPr>
          <a:xfrm>
            <a:off x="7994864" y="4234831"/>
            <a:ext cx="3748529" cy="400110"/>
          </a:xfrm>
          <a:noFill/>
        </p:spPr>
        <p:txBody>
          <a:bodyPr anchor="t"/>
          <a:lstStyle>
            <a:lvl1pPr marL="0" indent="0">
              <a:buNone/>
              <a:defRPr sz="12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telephone</a:t>
            </a:r>
          </a:p>
        </p:txBody>
      </p:sp>
      <p:pic>
        <p:nvPicPr>
          <p:cNvPr id="12" name="Graphic 11">
            <a:extLst>
              <a:ext uri="{FF2B5EF4-FFF2-40B4-BE49-F238E27FC236}">
                <a16:creationId xmlns:a16="http://schemas.microsoft.com/office/drawing/2014/main" id="{11D7BED0-0AA7-40EA-B3A0-1DB4E10149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4866" y="3217571"/>
            <a:ext cx="324000" cy="324000"/>
          </a:xfrm>
          <a:prstGeom prst="rect">
            <a:avLst/>
          </a:prstGeom>
        </p:spPr>
      </p:pic>
      <p:pic>
        <p:nvPicPr>
          <p:cNvPr id="13" name="Graphic 12">
            <a:extLst>
              <a:ext uri="{FF2B5EF4-FFF2-40B4-BE49-F238E27FC236}">
                <a16:creationId xmlns:a16="http://schemas.microsoft.com/office/drawing/2014/main" id="{A1975FA2-0296-4E9F-B0BD-7AFC11E529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4866" y="3712982"/>
            <a:ext cx="324000" cy="324000"/>
          </a:xfrm>
          <a:prstGeom prst="rect">
            <a:avLst/>
          </a:prstGeom>
        </p:spPr>
      </p:pic>
      <p:pic>
        <p:nvPicPr>
          <p:cNvPr id="14" name="Graphic 13">
            <a:extLst>
              <a:ext uri="{FF2B5EF4-FFF2-40B4-BE49-F238E27FC236}">
                <a16:creationId xmlns:a16="http://schemas.microsoft.com/office/drawing/2014/main" id="{EE187712-2D6E-4976-8277-533823A6FA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454866" y="5225530"/>
            <a:ext cx="324000" cy="324000"/>
          </a:xfrm>
          <a:prstGeom prst="rect">
            <a:avLst/>
          </a:prstGeom>
        </p:spPr>
      </p:pic>
      <p:pic>
        <p:nvPicPr>
          <p:cNvPr id="15" name="Graphic 14">
            <a:extLst>
              <a:ext uri="{FF2B5EF4-FFF2-40B4-BE49-F238E27FC236}">
                <a16:creationId xmlns:a16="http://schemas.microsoft.com/office/drawing/2014/main" id="{1CC7B0DD-EC5B-4431-8599-A953C80660A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98960" y="4163939"/>
            <a:ext cx="428138" cy="428138"/>
          </a:xfrm>
          <a:prstGeom prst="rect">
            <a:avLst/>
          </a:prstGeom>
        </p:spPr>
      </p:pic>
      <p:pic>
        <p:nvPicPr>
          <p:cNvPr id="16" name="Graphic 15">
            <a:extLst>
              <a:ext uri="{FF2B5EF4-FFF2-40B4-BE49-F238E27FC236}">
                <a16:creationId xmlns:a16="http://schemas.microsoft.com/office/drawing/2014/main" id="{79180875-F825-48CD-9A12-121731B02A1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54866" y="4752842"/>
            <a:ext cx="324000" cy="324000"/>
          </a:xfrm>
          <a:prstGeom prst="rect">
            <a:avLst/>
          </a:prstGeom>
        </p:spPr>
      </p:pic>
      <p:sp>
        <p:nvSpPr>
          <p:cNvPr id="17" name="Text Placeholder 7">
            <a:extLst>
              <a:ext uri="{FF2B5EF4-FFF2-40B4-BE49-F238E27FC236}">
                <a16:creationId xmlns:a16="http://schemas.microsoft.com/office/drawing/2014/main" id="{D98589A1-6D7A-40D8-8282-B24EA04C9BC0}"/>
              </a:ext>
            </a:extLst>
          </p:cNvPr>
          <p:cNvSpPr>
            <a:spLocks noGrp="1"/>
          </p:cNvSpPr>
          <p:nvPr>
            <p:ph type="body" sz="quarter" idx="17" hasCustomPrompt="1"/>
          </p:nvPr>
        </p:nvSpPr>
        <p:spPr>
          <a:xfrm>
            <a:off x="7339609" y="2188997"/>
            <a:ext cx="4396527" cy="566738"/>
          </a:xfrm>
          <a:noFill/>
        </p:spPr>
        <p:txBody>
          <a:bodyPr anchor="b"/>
          <a:lstStyle>
            <a:lvl1pPr marL="0" indent="0">
              <a:buNone/>
              <a:defRPr sz="14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Date</a:t>
            </a:r>
          </a:p>
        </p:txBody>
      </p:sp>
      <p:pic>
        <p:nvPicPr>
          <p:cNvPr id="20" name="Picture 19" descr="A close up of a sign&#10;&#10;Description generated with very high confidence">
            <a:extLst>
              <a:ext uri="{FF2B5EF4-FFF2-40B4-BE49-F238E27FC236}">
                <a16:creationId xmlns:a16="http://schemas.microsoft.com/office/drawing/2014/main" id="{EF141884-B19A-48EA-9E10-CEE2F6259A0E}"/>
              </a:ext>
            </a:extLst>
          </p:cNvPr>
          <p:cNvPicPr>
            <a:picLocks noChangeAspect="1"/>
          </p:cNvPicPr>
          <p:nvPr userDrawn="1"/>
        </p:nvPicPr>
        <p:blipFill>
          <a:blip r:embed="rId12"/>
          <a:stretch>
            <a:fillRect/>
          </a:stretch>
        </p:blipFill>
        <p:spPr>
          <a:xfrm>
            <a:off x="1928536" y="4052951"/>
            <a:ext cx="3375350" cy="1297213"/>
          </a:xfrm>
          <a:prstGeom prst="rect">
            <a:avLst/>
          </a:prstGeom>
        </p:spPr>
      </p:pic>
      <p:sp>
        <p:nvSpPr>
          <p:cNvPr id="2" name="Rectangle 1">
            <a:extLst>
              <a:ext uri="{FF2B5EF4-FFF2-40B4-BE49-F238E27FC236}">
                <a16:creationId xmlns:a16="http://schemas.microsoft.com/office/drawing/2014/main" id="{38BA55E1-2976-44D6-A3DE-DCAFAD1532A8}"/>
              </a:ext>
            </a:extLst>
          </p:cNvPr>
          <p:cNvSpPr/>
          <p:nvPr userDrawn="1"/>
        </p:nvSpPr>
        <p:spPr>
          <a:xfrm>
            <a:off x="0" y="0"/>
            <a:ext cx="12192000" cy="219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828568D5-64CD-46FE-985A-CB9C3046EDB7}"/>
              </a:ext>
            </a:extLst>
          </p:cNvPr>
          <p:cNvSpPr/>
          <p:nvPr userDrawn="1"/>
        </p:nvSpPr>
        <p:spPr>
          <a:xfrm>
            <a:off x="0" y="6648732"/>
            <a:ext cx="12192000" cy="219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9629772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03">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175A2F-9D8F-4568-8BC3-46B1E9133EDC}"/>
              </a:ext>
            </a:extLst>
          </p:cNvPr>
          <p:cNvSpPr>
            <a:spLocks noGrp="1"/>
          </p:cNvSpPr>
          <p:nvPr>
            <p:ph type="body" sz="quarter" idx="11" hasCustomPrompt="1"/>
          </p:nvPr>
        </p:nvSpPr>
        <p:spPr>
          <a:xfrm>
            <a:off x="448607" y="993665"/>
            <a:ext cx="5334120" cy="1760537"/>
          </a:xfrm>
          <a:noFill/>
          <a:ln>
            <a:noFill/>
          </a:ln>
        </p:spPr>
        <p:style>
          <a:lnRef idx="0">
            <a:scrgbClr r="0" g="0" b="0"/>
          </a:lnRef>
          <a:fillRef idx="0">
            <a:scrgbClr r="0" g="0" b="0"/>
          </a:fillRef>
          <a:effectRef idx="0">
            <a:scrgbClr r="0" g="0" b="0"/>
          </a:effectRef>
          <a:fontRef idx="minor">
            <a:schemeClr val="lt1"/>
          </a:fontRef>
        </p:style>
        <p:txBody>
          <a:bodyPr anchor="ctr"/>
          <a:lstStyle>
            <a:lvl1pPr marL="0" indent="0">
              <a:buNone/>
              <a:defRPr sz="4000">
                <a:solidFill>
                  <a:schemeClr val="bg1"/>
                </a:solidFill>
                <a:latin typeface="+mj-lt"/>
              </a:defRPr>
            </a:lvl1pPr>
            <a:lvl2pPr marL="216000" indent="0">
              <a:buNone/>
              <a:defRPr/>
            </a:lvl2pPr>
          </a:lstStyle>
          <a:p>
            <a:pPr lvl="0"/>
            <a:r>
              <a:rPr lang="en-US" dirty="0"/>
              <a:t>Enter Thank you here</a:t>
            </a:r>
          </a:p>
        </p:txBody>
      </p:sp>
      <p:sp>
        <p:nvSpPr>
          <p:cNvPr id="4" name="Text Placeholder 7">
            <a:extLst>
              <a:ext uri="{FF2B5EF4-FFF2-40B4-BE49-F238E27FC236}">
                <a16:creationId xmlns:a16="http://schemas.microsoft.com/office/drawing/2014/main" id="{F98569EA-9EED-43C1-9B42-8B0B51797F2B}"/>
              </a:ext>
            </a:extLst>
          </p:cNvPr>
          <p:cNvSpPr>
            <a:spLocks noGrp="1"/>
          </p:cNvSpPr>
          <p:nvPr>
            <p:ph type="body" sz="quarter" idx="10" hasCustomPrompt="1"/>
          </p:nvPr>
        </p:nvSpPr>
        <p:spPr>
          <a:xfrm>
            <a:off x="7346866" y="1565801"/>
            <a:ext cx="4396527" cy="566738"/>
          </a:xfrm>
          <a:noFill/>
        </p:spPr>
        <p:txBody>
          <a:bodyPr anchor="b"/>
          <a:lstStyle>
            <a:lvl1pPr marL="0" inden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Author/presenter</a:t>
            </a:r>
          </a:p>
        </p:txBody>
      </p:sp>
      <p:sp>
        <p:nvSpPr>
          <p:cNvPr id="6" name="Text Placeholder 7">
            <a:extLst>
              <a:ext uri="{FF2B5EF4-FFF2-40B4-BE49-F238E27FC236}">
                <a16:creationId xmlns:a16="http://schemas.microsoft.com/office/drawing/2014/main" id="{6EB1A060-5188-41FE-A84D-6E7070AFB3D5}"/>
              </a:ext>
            </a:extLst>
          </p:cNvPr>
          <p:cNvSpPr>
            <a:spLocks noGrp="1"/>
          </p:cNvSpPr>
          <p:nvPr>
            <p:ph type="body" sz="quarter" idx="12" hasCustomPrompt="1"/>
          </p:nvPr>
        </p:nvSpPr>
        <p:spPr>
          <a:xfrm>
            <a:off x="7994864" y="3253571"/>
            <a:ext cx="3748529" cy="400110"/>
          </a:xfrm>
          <a:noFill/>
        </p:spPr>
        <p:txBody>
          <a:bodyPr anchor="t"/>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email</a:t>
            </a:r>
          </a:p>
        </p:txBody>
      </p:sp>
      <p:sp>
        <p:nvSpPr>
          <p:cNvPr id="7" name="Text Placeholder 7">
            <a:extLst>
              <a:ext uri="{FF2B5EF4-FFF2-40B4-BE49-F238E27FC236}">
                <a16:creationId xmlns:a16="http://schemas.microsoft.com/office/drawing/2014/main" id="{A9B9E89B-8001-4269-A444-5B89F94531A4}"/>
              </a:ext>
            </a:extLst>
          </p:cNvPr>
          <p:cNvSpPr>
            <a:spLocks noGrp="1"/>
          </p:cNvSpPr>
          <p:nvPr>
            <p:ph type="body" sz="quarter" idx="13" hasCustomPrompt="1"/>
          </p:nvPr>
        </p:nvSpPr>
        <p:spPr>
          <a:xfrm>
            <a:off x="7994864" y="3744201"/>
            <a:ext cx="3748529" cy="400110"/>
          </a:xfrm>
          <a:noFill/>
        </p:spPr>
        <p:txBody>
          <a:bodyPr anchor="t"/>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website</a:t>
            </a:r>
          </a:p>
        </p:txBody>
      </p:sp>
      <p:sp>
        <p:nvSpPr>
          <p:cNvPr id="9" name="Text Placeholder 7">
            <a:extLst>
              <a:ext uri="{FF2B5EF4-FFF2-40B4-BE49-F238E27FC236}">
                <a16:creationId xmlns:a16="http://schemas.microsoft.com/office/drawing/2014/main" id="{BB79AA6D-8CB4-4BA3-82D5-F799C2F5BC83}"/>
              </a:ext>
            </a:extLst>
          </p:cNvPr>
          <p:cNvSpPr>
            <a:spLocks noGrp="1"/>
          </p:cNvSpPr>
          <p:nvPr>
            <p:ph type="body" sz="quarter" idx="14" hasCustomPrompt="1"/>
          </p:nvPr>
        </p:nvSpPr>
        <p:spPr>
          <a:xfrm>
            <a:off x="7987607" y="5216091"/>
            <a:ext cx="3748529" cy="400110"/>
          </a:xfrm>
          <a:noFill/>
        </p:spPr>
        <p:txBody>
          <a:bodyPr anchor="t"/>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location</a:t>
            </a:r>
          </a:p>
        </p:txBody>
      </p:sp>
      <p:sp>
        <p:nvSpPr>
          <p:cNvPr id="10" name="Text Placeholder 7">
            <a:extLst>
              <a:ext uri="{FF2B5EF4-FFF2-40B4-BE49-F238E27FC236}">
                <a16:creationId xmlns:a16="http://schemas.microsoft.com/office/drawing/2014/main" id="{3AEF313D-4943-4344-AB88-DEDCD710A111}"/>
              </a:ext>
            </a:extLst>
          </p:cNvPr>
          <p:cNvSpPr>
            <a:spLocks noGrp="1"/>
          </p:cNvSpPr>
          <p:nvPr>
            <p:ph type="body" sz="quarter" idx="15" hasCustomPrompt="1"/>
          </p:nvPr>
        </p:nvSpPr>
        <p:spPr>
          <a:xfrm>
            <a:off x="7994864" y="4725461"/>
            <a:ext cx="3748529" cy="400110"/>
          </a:xfrm>
          <a:noFill/>
        </p:spPr>
        <p:txBody>
          <a:bodyPr anchor="t"/>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mobile</a:t>
            </a:r>
          </a:p>
        </p:txBody>
      </p:sp>
      <p:sp>
        <p:nvSpPr>
          <p:cNvPr id="11" name="Text Placeholder 7">
            <a:extLst>
              <a:ext uri="{FF2B5EF4-FFF2-40B4-BE49-F238E27FC236}">
                <a16:creationId xmlns:a16="http://schemas.microsoft.com/office/drawing/2014/main" id="{D2BCC528-C22B-443E-ADDD-352EEB83BE88}"/>
              </a:ext>
            </a:extLst>
          </p:cNvPr>
          <p:cNvSpPr>
            <a:spLocks noGrp="1"/>
          </p:cNvSpPr>
          <p:nvPr>
            <p:ph type="body" sz="quarter" idx="16" hasCustomPrompt="1"/>
          </p:nvPr>
        </p:nvSpPr>
        <p:spPr>
          <a:xfrm>
            <a:off x="7994864" y="4234831"/>
            <a:ext cx="3748529" cy="400110"/>
          </a:xfrm>
          <a:noFill/>
        </p:spPr>
        <p:txBody>
          <a:bodyPr anchor="t"/>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telephone</a:t>
            </a:r>
          </a:p>
        </p:txBody>
      </p:sp>
      <p:pic>
        <p:nvPicPr>
          <p:cNvPr id="12" name="Graphic 11">
            <a:extLst>
              <a:ext uri="{FF2B5EF4-FFF2-40B4-BE49-F238E27FC236}">
                <a16:creationId xmlns:a16="http://schemas.microsoft.com/office/drawing/2014/main" id="{11D7BED0-0AA7-40EA-B3A0-1DB4E10149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4866" y="3217571"/>
            <a:ext cx="324000" cy="324000"/>
          </a:xfrm>
          <a:prstGeom prst="rect">
            <a:avLst/>
          </a:prstGeom>
        </p:spPr>
      </p:pic>
      <p:pic>
        <p:nvPicPr>
          <p:cNvPr id="13" name="Graphic 12">
            <a:extLst>
              <a:ext uri="{FF2B5EF4-FFF2-40B4-BE49-F238E27FC236}">
                <a16:creationId xmlns:a16="http://schemas.microsoft.com/office/drawing/2014/main" id="{A1975FA2-0296-4E9F-B0BD-7AFC11E529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54866" y="3712982"/>
            <a:ext cx="324000" cy="324000"/>
          </a:xfrm>
          <a:prstGeom prst="rect">
            <a:avLst/>
          </a:prstGeom>
        </p:spPr>
      </p:pic>
      <p:pic>
        <p:nvPicPr>
          <p:cNvPr id="14" name="Graphic 13">
            <a:extLst>
              <a:ext uri="{FF2B5EF4-FFF2-40B4-BE49-F238E27FC236}">
                <a16:creationId xmlns:a16="http://schemas.microsoft.com/office/drawing/2014/main" id="{EE187712-2D6E-4976-8277-533823A6FA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454866" y="5225530"/>
            <a:ext cx="324000" cy="324000"/>
          </a:xfrm>
          <a:prstGeom prst="rect">
            <a:avLst/>
          </a:prstGeom>
        </p:spPr>
      </p:pic>
      <p:pic>
        <p:nvPicPr>
          <p:cNvPr id="15" name="Graphic 14">
            <a:extLst>
              <a:ext uri="{FF2B5EF4-FFF2-40B4-BE49-F238E27FC236}">
                <a16:creationId xmlns:a16="http://schemas.microsoft.com/office/drawing/2014/main" id="{1CC7B0DD-EC5B-4431-8599-A953C80660A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98960" y="4163939"/>
            <a:ext cx="428138" cy="428138"/>
          </a:xfrm>
          <a:prstGeom prst="rect">
            <a:avLst/>
          </a:prstGeom>
        </p:spPr>
      </p:pic>
      <p:pic>
        <p:nvPicPr>
          <p:cNvPr id="16" name="Graphic 15">
            <a:extLst>
              <a:ext uri="{FF2B5EF4-FFF2-40B4-BE49-F238E27FC236}">
                <a16:creationId xmlns:a16="http://schemas.microsoft.com/office/drawing/2014/main" id="{79180875-F825-48CD-9A12-121731B02A1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454866" y="4752842"/>
            <a:ext cx="324000" cy="324000"/>
          </a:xfrm>
          <a:prstGeom prst="rect">
            <a:avLst/>
          </a:prstGeom>
        </p:spPr>
      </p:pic>
      <p:sp>
        <p:nvSpPr>
          <p:cNvPr id="17" name="Text Placeholder 7">
            <a:extLst>
              <a:ext uri="{FF2B5EF4-FFF2-40B4-BE49-F238E27FC236}">
                <a16:creationId xmlns:a16="http://schemas.microsoft.com/office/drawing/2014/main" id="{D98589A1-6D7A-40D8-8282-B24EA04C9BC0}"/>
              </a:ext>
            </a:extLst>
          </p:cNvPr>
          <p:cNvSpPr>
            <a:spLocks noGrp="1"/>
          </p:cNvSpPr>
          <p:nvPr>
            <p:ph type="body" sz="quarter" idx="17" hasCustomPrompt="1"/>
          </p:nvPr>
        </p:nvSpPr>
        <p:spPr>
          <a:xfrm>
            <a:off x="7339609" y="2188997"/>
            <a:ext cx="4396527" cy="566738"/>
          </a:xfrm>
          <a:noFill/>
        </p:spPr>
        <p:txBody>
          <a:bodyPr anchor="b"/>
          <a:lstStyle>
            <a:lvl1pPr marL="0" indent="0">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Date</a:t>
            </a:r>
          </a:p>
        </p:txBody>
      </p:sp>
      <p:pic>
        <p:nvPicPr>
          <p:cNvPr id="18" name="Picture 17" descr="A close up of a logo&#10;&#10;Description generated with high confidence">
            <a:extLst>
              <a:ext uri="{FF2B5EF4-FFF2-40B4-BE49-F238E27FC236}">
                <a16:creationId xmlns:a16="http://schemas.microsoft.com/office/drawing/2014/main" id="{CC9BCB50-821D-461A-89FE-0D752C06C7E5}"/>
              </a:ext>
            </a:extLst>
          </p:cNvPr>
          <p:cNvPicPr>
            <a:picLocks noChangeAspect="1"/>
          </p:cNvPicPr>
          <p:nvPr userDrawn="1"/>
        </p:nvPicPr>
        <p:blipFill>
          <a:blip r:embed="rId12"/>
          <a:stretch>
            <a:fillRect/>
          </a:stretch>
        </p:blipFill>
        <p:spPr>
          <a:xfrm>
            <a:off x="1408386" y="3044267"/>
            <a:ext cx="3414561" cy="3095619"/>
          </a:xfrm>
          <a:prstGeom prst="rect">
            <a:avLst/>
          </a:prstGeom>
        </p:spPr>
      </p:pic>
    </p:spTree>
    <p:extLst>
      <p:ext uri="{BB962C8B-B14F-4D97-AF65-F5344CB8AC3E}">
        <p14:creationId xmlns:p14="http://schemas.microsoft.com/office/powerpoint/2010/main" val="85341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FACC-5FA7-4D75-A0E1-B4CB28D74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83A473F-196C-49D2-9E6B-AA92DD6CA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6A37A6-1110-4E57-A54D-7A324A9FEC8F}"/>
              </a:ext>
            </a:extLst>
          </p:cNvPr>
          <p:cNvSpPr>
            <a:spLocks noGrp="1"/>
          </p:cNvSpPr>
          <p:nvPr>
            <p:ph type="dt" sz="half" idx="10"/>
          </p:nvPr>
        </p:nvSpPr>
        <p:spPr/>
        <p:txBody>
          <a:bodyPr/>
          <a:lstStyle/>
          <a:p>
            <a:fld id="{BC4BA4F1-AB96-4840-87C9-7103E3D57CF6}" type="datetime1">
              <a:rPr lang="en-CA" smtClean="0"/>
              <a:t>2018-12-12</a:t>
            </a:fld>
            <a:endParaRPr lang="en-CA" dirty="0"/>
          </a:p>
        </p:txBody>
      </p:sp>
      <p:sp>
        <p:nvSpPr>
          <p:cNvPr id="5" name="Footer Placeholder 4">
            <a:extLst>
              <a:ext uri="{FF2B5EF4-FFF2-40B4-BE49-F238E27FC236}">
                <a16:creationId xmlns:a16="http://schemas.microsoft.com/office/drawing/2014/main" id="{692AFC71-887A-4BE8-9493-B81617EE47D9}"/>
              </a:ext>
            </a:extLst>
          </p:cNvPr>
          <p:cNvSpPr>
            <a:spLocks noGrp="1"/>
          </p:cNvSpPr>
          <p:nvPr>
            <p:ph type="ftr" sz="quarter" idx="11"/>
          </p:nvPr>
        </p:nvSpPr>
        <p:spPr/>
        <p:txBody>
          <a:bodyPr/>
          <a:lstStyle/>
          <a:p>
            <a:r>
              <a:rPr lang="en-CA" dirty="0"/>
              <a:t>Source: FPSC, Value of Financial Planning, 2013</a:t>
            </a:r>
          </a:p>
        </p:txBody>
      </p:sp>
      <p:sp>
        <p:nvSpPr>
          <p:cNvPr id="6" name="Slide Number Placeholder 5">
            <a:extLst>
              <a:ext uri="{FF2B5EF4-FFF2-40B4-BE49-F238E27FC236}">
                <a16:creationId xmlns:a16="http://schemas.microsoft.com/office/drawing/2014/main" id="{8E002A3F-A77A-48B6-A8E4-BFCF7FFE8A83}"/>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2939707182"/>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hank you 02">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23F499C-2945-4FE6-ABC9-0AC94FDA74D6}"/>
              </a:ext>
            </a:extLst>
          </p:cNvPr>
          <p:cNvGrpSpPr/>
          <p:nvPr userDrawn="1"/>
        </p:nvGrpSpPr>
        <p:grpSpPr>
          <a:xfrm>
            <a:off x="4021295" y="1768839"/>
            <a:ext cx="4149410" cy="3027286"/>
            <a:chOff x="3925956" y="1311339"/>
            <a:chExt cx="4951016" cy="3663326"/>
          </a:xfrm>
        </p:grpSpPr>
        <p:sp>
          <p:nvSpPr>
            <p:cNvPr id="18" name="Speech Bubble: Oval 17">
              <a:extLst>
                <a:ext uri="{FF2B5EF4-FFF2-40B4-BE49-F238E27FC236}">
                  <a16:creationId xmlns:a16="http://schemas.microsoft.com/office/drawing/2014/main" id="{9FFF8007-0A3D-4B1F-A67D-0FD6243B0774}"/>
                </a:ext>
              </a:extLst>
            </p:cNvPr>
            <p:cNvSpPr/>
            <p:nvPr userDrawn="1"/>
          </p:nvSpPr>
          <p:spPr>
            <a:xfrm>
              <a:off x="3925956" y="1311339"/>
              <a:ext cx="2736000" cy="2736000"/>
            </a:xfrm>
            <a:prstGeom prst="wedgeEllipseCallout">
              <a:avLst>
                <a:gd name="adj1" fmla="val 6562"/>
                <a:gd name="adj2" fmla="val 67432"/>
              </a:avLst>
            </a:prstGeom>
            <a:solidFill>
              <a:srgbClr val="F1B43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Ins="216000" bIns="360000" rtlCol="0" anchor="ctr"/>
            <a:lstStyle/>
            <a:p>
              <a:pPr algn="ctr"/>
              <a:r>
                <a:rPr lang="en-CA" sz="13800" dirty="0">
                  <a:solidFill>
                    <a:schemeClr val="accent1"/>
                  </a:solidFill>
                  <a:latin typeface="+mj-lt"/>
                </a:rPr>
                <a:t>Q</a:t>
              </a:r>
            </a:p>
          </p:txBody>
        </p:sp>
        <p:sp>
          <p:nvSpPr>
            <p:cNvPr id="25" name="Speech Bubble: Oval 24">
              <a:extLst>
                <a:ext uri="{FF2B5EF4-FFF2-40B4-BE49-F238E27FC236}">
                  <a16:creationId xmlns:a16="http://schemas.microsoft.com/office/drawing/2014/main" id="{69FF7313-AC58-4939-B5A2-EAA0FD10EA6F}"/>
                </a:ext>
              </a:extLst>
            </p:cNvPr>
            <p:cNvSpPr/>
            <p:nvPr userDrawn="1"/>
          </p:nvSpPr>
          <p:spPr>
            <a:xfrm rot="493533">
              <a:off x="6140972" y="2238665"/>
              <a:ext cx="2736000" cy="2736000"/>
            </a:xfrm>
            <a:prstGeom prst="wedgeEllipseCallout">
              <a:avLst>
                <a:gd name="adj1" fmla="val -26312"/>
                <a:gd name="adj2" fmla="val 65788"/>
              </a:avLst>
            </a:prstGeom>
            <a:solidFill>
              <a:srgbClr val="F1B43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44000" bIns="180000" rtlCol="0" anchor="ctr"/>
            <a:lstStyle/>
            <a:p>
              <a:pPr algn="ctr"/>
              <a:r>
                <a:rPr lang="en-CA" sz="13800" dirty="0">
                  <a:solidFill>
                    <a:schemeClr val="accent1"/>
                  </a:solidFill>
                  <a:latin typeface="+mj-lt"/>
                </a:rPr>
                <a:t>A</a:t>
              </a:r>
            </a:p>
          </p:txBody>
        </p:sp>
      </p:grpSp>
    </p:spTree>
    <p:extLst>
      <p:ext uri="{BB962C8B-B14F-4D97-AF65-F5344CB8AC3E}">
        <p14:creationId xmlns:p14="http://schemas.microsoft.com/office/powerpoint/2010/main" val="4020791499"/>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reak time">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36281AC-04B2-4EAC-B49E-C42DCB6EE6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8195" y="2821195"/>
            <a:ext cx="1215610" cy="607805"/>
          </a:xfrm>
          <a:prstGeom prst="rect">
            <a:avLst/>
          </a:prstGeom>
        </p:spPr>
      </p:pic>
    </p:spTree>
    <p:extLst>
      <p:ext uri="{BB962C8B-B14F-4D97-AF65-F5344CB8AC3E}">
        <p14:creationId xmlns:p14="http://schemas.microsoft.com/office/powerpoint/2010/main" val="3121613398"/>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Side by Side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199" y="1427017"/>
            <a:ext cx="3290475" cy="4696691"/>
          </a:xfrm>
          <a:gradFill>
            <a:gsLst>
              <a:gs pos="99000">
                <a:schemeClr val="bg1">
                  <a:alpha val="0"/>
                </a:schemeClr>
              </a:gs>
              <a:gs pos="99000">
                <a:schemeClr val="tx2"/>
              </a:gs>
            </a:gsLst>
          </a:gra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3">
            <a:extLst>
              <a:ext uri="{FF2B5EF4-FFF2-40B4-BE49-F238E27FC236}">
                <a16:creationId xmlns:a16="http://schemas.microsoft.com/office/drawing/2014/main" id="{E6E32C65-DC5C-4796-BC07-71BCCBD26C7A}"/>
              </a:ext>
            </a:extLst>
          </p:cNvPr>
          <p:cNvSpPr>
            <a:spLocks noGrp="1"/>
          </p:cNvSpPr>
          <p:nvPr>
            <p:ph sz="quarter" idx="11"/>
          </p:nvPr>
        </p:nvSpPr>
        <p:spPr>
          <a:xfrm>
            <a:off x="8052954" y="1427017"/>
            <a:ext cx="3290475"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4445577" y="1427016"/>
            <a:ext cx="3290475"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29035868"/>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Over 3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199" y="1427018"/>
            <a:ext cx="3290475" cy="21734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Content Placeholder 3">
            <a:extLst>
              <a:ext uri="{FF2B5EF4-FFF2-40B4-BE49-F238E27FC236}">
                <a16:creationId xmlns:a16="http://schemas.microsoft.com/office/drawing/2014/main" id="{E6E32C65-DC5C-4796-BC07-71BCCBD26C7A}"/>
              </a:ext>
            </a:extLst>
          </p:cNvPr>
          <p:cNvSpPr>
            <a:spLocks noGrp="1"/>
          </p:cNvSpPr>
          <p:nvPr>
            <p:ph sz="quarter" idx="11"/>
          </p:nvPr>
        </p:nvSpPr>
        <p:spPr>
          <a:xfrm>
            <a:off x="8052954" y="1427017"/>
            <a:ext cx="3290475" cy="2173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4445577" y="1427016"/>
            <a:ext cx="3290475" cy="2173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3">
            <a:extLst>
              <a:ext uri="{FF2B5EF4-FFF2-40B4-BE49-F238E27FC236}">
                <a16:creationId xmlns:a16="http://schemas.microsoft.com/office/drawing/2014/main" id="{23FD43D3-08E5-445D-AA5D-62DCA28CDA6D}"/>
              </a:ext>
            </a:extLst>
          </p:cNvPr>
          <p:cNvSpPr>
            <a:spLocks noGrp="1"/>
          </p:cNvSpPr>
          <p:nvPr>
            <p:ph sz="quarter" idx="13"/>
          </p:nvPr>
        </p:nvSpPr>
        <p:spPr>
          <a:xfrm>
            <a:off x="838199" y="3936856"/>
            <a:ext cx="3290475" cy="21734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3">
            <a:extLst>
              <a:ext uri="{FF2B5EF4-FFF2-40B4-BE49-F238E27FC236}">
                <a16:creationId xmlns:a16="http://schemas.microsoft.com/office/drawing/2014/main" id="{298C4B8F-0939-4F96-BEF9-D495304542CC}"/>
              </a:ext>
            </a:extLst>
          </p:cNvPr>
          <p:cNvSpPr>
            <a:spLocks noGrp="1"/>
          </p:cNvSpPr>
          <p:nvPr>
            <p:ph sz="quarter" idx="14"/>
          </p:nvPr>
        </p:nvSpPr>
        <p:spPr>
          <a:xfrm>
            <a:off x="8052954" y="3936855"/>
            <a:ext cx="3290475" cy="2173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3">
            <a:extLst>
              <a:ext uri="{FF2B5EF4-FFF2-40B4-BE49-F238E27FC236}">
                <a16:creationId xmlns:a16="http://schemas.microsoft.com/office/drawing/2014/main" id="{96F7399D-56B0-411B-AEAC-05F1D59390BB}"/>
              </a:ext>
            </a:extLst>
          </p:cNvPr>
          <p:cNvSpPr>
            <a:spLocks noGrp="1"/>
          </p:cNvSpPr>
          <p:nvPr>
            <p:ph sz="quarter" idx="15"/>
          </p:nvPr>
        </p:nvSpPr>
        <p:spPr>
          <a:xfrm>
            <a:off x="4445577" y="3936854"/>
            <a:ext cx="3290475" cy="2173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6847002"/>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Over 3 User Choice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199" y="1761912"/>
            <a:ext cx="3290475" cy="1838538"/>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Content Placeholder 3">
            <a:extLst>
              <a:ext uri="{FF2B5EF4-FFF2-40B4-BE49-F238E27FC236}">
                <a16:creationId xmlns:a16="http://schemas.microsoft.com/office/drawing/2014/main" id="{E6E32C65-DC5C-4796-BC07-71BCCBD26C7A}"/>
              </a:ext>
            </a:extLst>
          </p:cNvPr>
          <p:cNvSpPr>
            <a:spLocks noGrp="1"/>
          </p:cNvSpPr>
          <p:nvPr>
            <p:ph sz="quarter" idx="11"/>
          </p:nvPr>
        </p:nvSpPr>
        <p:spPr>
          <a:xfrm>
            <a:off x="8052954" y="1761911"/>
            <a:ext cx="3290475" cy="183853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4445577" y="1761910"/>
            <a:ext cx="3290475" cy="183853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Content Placeholder 3">
            <a:extLst>
              <a:ext uri="{FF2B5EF4-FFF2-40B4-BE49-F238E27FC236}">
                <a16:creationId xmlns:a16="http://schemas.microsoft.com/office/drawing/2014/main" id="{23FD43D3-08E5-445D-AA5D-62DCA28CDA6D}"/>
              </a:ext>
            </a:extLst>
          </p:cNvPr>
          <p:cNvSpPr>
            <a:spLocks noGrp="1"/>
          </p:cNvSpPr>
          <p:nvPr>
            <p:ph sz="quarter" idx="13"/>
          </p:nvPr>
        </p:nvSpPr>
        <p:spPr>
          <a:xfrm>
            <a:off x="838199" y="4271750"/>
            <a:ext cx="3290475" cy="1838538"/>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3">
            <a:extLst>
              <a:ext uri="{FF2B5EF4-FFF2-40B4-BE49-F238E27FC236}">
                <a16:creationId xmlns:a16="http://schemas.microsoft.com/office/drawing/2014/main" id="{298C4B8F-0939-4F96-BEF9-D495304542CC}"/>
              </a:ext>
            </a:extLst>
          </p:cNvPr>
          <p:cNvSpPr>
            <a:spLocks noGrp="1"/>
          </p:cNvSpPr>
          <p:nvPr>
            <p:ph sz="quarter" idx="14"/>
          </p:nvPr>
        </p:nvSpPr>
        <p:spPr>
          <a:xfrm>
            <a:off x="8052954" y="4271749"/>
            <a:ext cx="3290475" cy="183853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3">
            <a:extLst>
              <a:ext uri="{FF2B5EF4-FFF2-40B4-BE49-F238E27FC236}">
                <a16:creationId xmlns:a16="http://schemas.microsoft.com/office/drawing/2014/main" id="{96F7399D-56B0-411B-AEAC-05F1D59390BB}"/>
              </a:ext>
            </a:extLst>
          </p:cNvPr>
          <p:cNvSpPr>
            <a:spLocks noGrp="1"/>
          </p:cNvSpPr>
          <p:nvPr>
            <p:ph sz="quarter" idx="15"/>
          </p:nvPr>
        </p:nvSpPr>
        <p:spPr>
          <a:xfrm>
            <a:off x="4445577" y="4271748"/>
            <a:ext cx="3290475" cy="183853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1099D00-47C2-4150-A13E-C89EAB680C71}"/>
              </a:ext>
            </a:extLst>
          </p:cNvPr>
          <p:cNvSpPr>
            <a:spLocks noGrp="1"/>
          </p:cNvSpPr>
          <p:nvPr>
            <p:ph type="body" sz="quarter" idx="16" hasCustomPrompt="1"/>
          </p:nvPr>
        </p:nvSpPr>
        <p:spPr>
          <a:xfrm>
            <a:off x="837993" y="3888370"/>
            <a:ext cx="3290888" cy="341313"/>
          </a:xfrm>
          <a:noFill/>
        </p:spPr>
        <p:txBody>
          <a:bodyPr/>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3" name="Text Placeholder 4">
            <a:extLst>
              <a:ext uri="{FF2B5EF4-FFF2-40B4-BE49-F238E27FC236}">
                <a16:creationId xmlns:a16="http://schemas.microsoft.com/office/drawing/2014/main" id="{7A70A2EE-65FC-4131-A2FA-CE0F3256095D}"/>
              </a:ext>
            </a:extLst>
          </p:cNvPr>
          <p:cNvSpPr>
            <a:spLocks noGrp="1"/>
          </p:cNvSpPr>
          <p:nvPr>
            <p:ph type="body" sz="quarter" idx="17" hasCustomPrompt="1"/>
          </p:nvPr>
        </p:nvSpPr>
        <p:spPr>
          <a:xfrm>
            <a:off x="838199" y="1405849"/>
            <a:ext cx="3290888" cy="341313"/>
          </a:xfrm>
          <a:noFill/>
        </p:spPr>
        <p:txBody>
          <a:bodyPr/>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4" name="Text Placeholder 4">
            <a:extLst>
              <a:ext uri="{FF2B5EF4-FFF2-40B4-BE49-F238E27FC236}">
                <a16:creationId xmlns:a16="http://schemas.microsoft.com/office/drawing/2014/main" id="{DC2CDCA3-BA4C-4B61-8A29-566BCC697BF4}"/>
              </a:ext>
            </a:extLst>
          </p:cNvPr>
          <p:cNvSpPr>
            <a:spLocks noGrp="1"/>
          </p:cNvSpPr>
          <p:nvPr>
            <p:ph type="body" sz="quarter" idx="18" hasCustomPrompt="1"/>
          </p:nvPr>
        </p:nvSpPr>
        <p:spPr>
          <a:xfrm>
            <a:off x="4444958" y="3888370"/>
            <a:ext cx="3290888" cy="341313"/>
          </a:xfrm>
          <a:noFill/>
        </p:spPr>
        <p:txBody>
          <a:bodyPr/>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5" name="Text Placeholder 4">
            <a:extLst>
              <a:ext uri="{FF2B5EF4-FFF2-40B4-BE49-F238E27FC236}">
                <a16:creationId xmlns:a16="http://schemas.microsoft.com/office/drawing/2014/main" id="{0C753C74-48DB-4F5D-A2BD-DECED18BD93C}"/>
              </a:ext>
            </a:extLst>
          </p:cNvPr>
          <p:cNvSpPr>
            <a:spLocks noGrp="1"/>
          </p:cNvSpPr>
          <p:nvPr>
            <p:ph type="body" sz="quarter" idx="19" hasCustomPrompt="1"/>
          </p:nvPr>
        </p:nvSpPr>
        <p:spPr>
          <a:xfrm>
            <a:off x="4445164" y="1405849"/>
            <a:ext cx="3290888" cy="341313"/>
          </a:xfrm>
          <a:noFill/>
        </p:spPr>
        <p:txBody>
          <a:bodyPr/>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6" name="Text Placeholder 4">
            <a:extLst>
              <a:ext uri="{FF2B5EF4-FFF2-40B4-BE49-F238E27FC236}">
                <a16:creationId xmlns:a16="http://schemas.microsoft.com/office/drawing/2014/main" id="{00AFCCE8-F721-4D46-A90D-E5EA338A3143}"/>
              </a:ext>
            </a:extLst>
          </p:cNvPr>
          <p:cNvSpPr>
            <a:spLocks noGrp="1"/>
          </p:cNvSpPr>
          <p:nvPr>
            <p:ph type="body" sz="quarter" idx="20" hasCustomPrompt="1"/>
          </p:nvPr>
        </p:nvSpPr>
        <p:spPr>
          <a:xfrm>
            <a:off x="8051923" y="3888370"/>
            <a:ext cx="3290888" cy="341313"/>
          </a:xfrm>
          <a:noFill/>
        </p:spPr>
        <p:txBody>
          <a:bodyPr/>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7" name="Text Placeholder 4">
            <a:extLst>
              <a:ext uri="{FF2B5EF4-FFF2-40B4-BE49-F238E27FC236}">
                <a16:creationId xmlns:a16="http://schemas.microsoft.com/office/drawing/2014/main" id="{4B8A49B3-C5FD-4DD9-9879-F23BD4CD1CF7}"/>
              </a:ext>
            </a:extLst>
          </p:cNvPr>
          <p:cNvSpPr>
            <a:spLocks noGrp="1"/>
          </p:cNvSpPr>
          <p:nvPr>
            <p:ph type="body" sz="quarter" idx="21" hasCustomPrompt="1"/>
          </p:nvPr>
        </p:nvSpPr>
        <p:spPr>
          <a:xfrm>
            <a:off x="8052129" y="1405849"/>
            <a:ext cx="3290888" cy="341313"/>
          </a:xfrm>
          <a:noFill/>
        </p:spPr>
        <p:txBody>
          <a:bodyPr/>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Tree>
    <p:extLst>
      <p:ext uri="{BB962C8B-B14F-4D97-AF65-F5344CB8AC3E}">
        <p14:creationId xmlns:p14="http://schemas.microsoft.com/office/powerpoint/2010/main" val="1948398263"/>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aption and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CA" dirty="0"/>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3571875" y="1427016"/>
            <a:ext cx="7781925" cy="2173433"/>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3">
            <a:extLst>
              <a:ext uri="{FF2B5EF4-FFF2-40B4-BE49-F238E27FC236}">
                <a16:creationId xmlns:a16="http://schemas.microsoft.com/office/drawing/2014/main" id="{96F7399D-56B0-411B-AEAC-05F1D59390BB}"/>
              </a:ext>
            </a:extLst>
          </p:cNvPr>
          <p:cNvSpPr>
            <a:spLocks noGrp="1"/>
          </p:cNvSpPr>
          <p:nvPr>
            <p:ph sz="quarter" idx="15"/>
          </p:nvPr>
        </p:nvSpPr>
        <p:spPr>
          <a:xfrm>
            <a:off x="3571875" y="3936854"/>
            <a:ext cx="7781925" cy="2173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51824B8-6429-45D1-A0B2-618DAF4AEED4}"/>
              </a:ext>
            </a:extLst>
          </p:cNvPr>
          <p:cNvSpPr>
            <a:spLocks noGrp="1"/>
          </p:cNvSpPr>
          <p:nvPr>
            <p:ph type="body" sz="quarter" idx="16" hasCustomPrompt="1"/>
          </p:nvPr>
        </p:nvSpPr>
        <p:spPr>
          <a:xfrm>
            <a:off x="838200" y="1427163"/>
            <a:ext cx="2419350" cy="2173287"/>
          </a:xfrm>
          <a:prstGeom prst="snip2DiagRect">
            <a:avLst/>
          </a:prstGeom>
          <a:noFill/>
        </p:spPr>
        <p:txBody>
          <a:bodyPr anchor="ctr"/>
          <a:lstStyle>
            <a:lvl1pPr marL="0" indent="0" algn="ctr">
              <a:buNone/>
              <a:defRPr cap="all" baseline="0">
                <a:solidFill>
                  <a:schemeClr val="accent1"/>
                </a:solidFill>
                <a:latin typeface="+mj-lt"/>
              </a:defRPr>
            </a:lvl1pPr>
          </a:lstStyle>
          <a:p>
            <a:pPr lvl="0"/>
            <a:r>
              <a:rPr lang="en-US" dirty="0"/>
              <a:t>EDIT MASTER TEXT STYLES</a:t>
            </a:r>
          </a:p>
        </p:txBody>
      </p:sp>
      <p:sp>
        <p:nvSpPr>
          <p:cNvPr id="13" name="Text Placeholder 4">
            <a:extLst>
              <a:ext uri="{FF2B5EF4-FFF2-40B4-BE49-F238E27FC236}">
                <a16:creationId xmlns:a16="http://schemas.microsoft.com/office/drawing/2014/main" id="{317E1287-EEE9-48C8-886C-596DED0AF2A3}"/>
              </a:ext>
            </a:extLst>
          </p:cNvPr>
          <p:cNvSpPr>
            <a:spLocks noGrp="1"/>
          </p:cNvSpPr>
          <p:nvPr>
            <p:ph type="body" sz="quarter" idx="17" hasCustomPrompt="1"/>
          </p:nvPr>
        </p:nvSpPr>
        <p:spPr>
          <a:xfrm>
            <a:off x="847725" y="3936854"/>
            <a:ext cx="2419350" cy="2173287"/>
          </a:xfrm>
          <a:prstGeom prst="snip2DiagRect">
            <a:avLst/>
          </a:prstGeom>
          <a:noFill/>
        </p:spPr>
        <p:txBody>
          <a:bodyPr anchor="ctr"/>
          <a:lstStyle>
            <a:lvl1pPr marL="0" indent="0" algn="ctr">
              <a:buNone/>
              <a:defRPr cap="all" baseline="0">
                <a:solidFill>
                  <a:schemeClr val="accent1"/>
                </a:solidFill>
                <a:latin typeface="+mj-lt"/>
              </a:defRPr>
            </a:lvl1pPr>
          </a:lstStyle>
          <a:p>
            <a:pPr lvl="0"/>
            <a:r>
              <a:rPr lang="en-US" dirty="0"/>
              <a:t>EDIT MASTER TEXT STYLES</a:t>
            </a:r>
          </a:p>
        </p:txBody>
      </p:sp>
    </p:spTree>
    <p:extLst>
      <p:ext uri="{BB962C8B-B14F-4D97-AF65-F5344CB8AC3E}">
        <p14:creationId xmlns:p14="http://schemas.microsoft.com/office/powerpoint/2010/main" val="361291086"/>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Caption and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2653259" y="1427016"/>
            <a:ext cx="8700541" cy="2173433"/>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3">
            <a:extLst>
              <a:ext uri="{FF2B5EF4-FFF2-40B4-BE49-F238E27FC236}">
                <a16:creationId xmlns:a16="http://schemas.microsoft.com/office/drawing/2014/main" id="{96F7399D-56B0-411B-AEAC-05F1D59390BB}"/>
              </a:ext>
            </a:extLst>
          </p:cNvPr>
          <p:cNvSpPr>
            <a:spLocks noGrp="1"/>
          </p:cNvSpPr>
          <p:nvPr>
            <p:ph sz="quarter" idx="15"/>
          </p:nvPr>
        </p:nvSpPr>
        <p:spPr>
          <a:xfrm>
            <a:off x="2653259" y="3936854"/>
            <a:ext cx="8700541" cy="2173433"/>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51824B8-6429-45D1-A0B2-618DAF4AEED4}"/>
              </a:ext>
            </a:extLst>
          </p:cNvPr>
          <p:cNvSpPr>
            <a:spLocks noGrp="1"/>
          </p:cNvSpPr>
          <p:nvPr>
            <p:ph type="body" sz="quarter" idx="16" hasCustomPrompt="1"/>
          </p:nvPr>
        </p:nvSpPr>
        <p:spPr>
          <a:xfrm>
            <a:off x="838200" y="1427163"/>
            <a:ext cx="1430780" cy="2173287"/>
          </a:xfrm>
          <a:prstGeom prst="snip2DiagRect">
            <a:avLst/>
          </a:prstGeom>
          <a:noFill/>
          <a:ln>
            <a:noFill/>
          </a:ln>
        </p:spPr>
        <p:txBody>
          <a:bodyPr vert="horz" lIns="91440" tIns="45720" rIns="91440" bIns="45720" rtlCol="0" anchor="ctr">
            <a:noAutofit/>
          </a:bodyPr>
          <a:lstStyle>
            <a:lvl1pPr marL="0" indent="0" algn="ctr">
              <a:buNone/>
              <a:defRPr lang="en-US" cap="all" baseline="0" dirty="0">
                <a:latin typeface="+mj-lt"/>
              </a:defRPr>
            </a:lvl1pPr>
          </a:lstStyle>
          <a:p>
            <a:pPr lvl="0"/>
            <a:r>
              <a:rPr lang="en-US" dirty="0"/>
              <a:t>EDIT MASTER TEXT STYLES</a:t>
            </a:r>
          </a:p>
        </p:txBody>
      </p:sp>
      <p:sp>
        <p:nvSpPr>
          <p:cNvPr id="13" name="Text Placeholder 4">
            <a:extLst>
              <a:ext uri="{FF2B5EF4-FFF2-40B4-BE49-F238E27FC236}">
                <a16:creationId xmlns:a16="http://schemas.microsoft.com/office/drawing/2014/main" id="{317E1287-EEE9-48C8-886C-596DED0AF2A3}"/>
              </a:ext>
            </a:extLst>
          </p:cNvPr>
          <p:cNvSpPr>
            <a:spLocks noGrp="1"/>
          </p:cNvSpPr>
          <p:nvPr>
            <p:ph type="body" sz="quarter" idx="17" hasCustomPrompt="1"/>
          </p:nvPr>
        </p:nvSpPr>
        <p:spPr>
          <a:xfrm>
            <a:off x="847725" y="3936854"/>
            <a:ext cx="1430780" cy="2173287"/>
          </a:xfrm>
          <a:prstGeom prst="snip2DiagRect">
            <a:avLst/>
          </a:prstGeom>
          <a:noFill/>
          <a:ln>
            <a:noFill/>
          </a:ln>
        </p:spPr>
        <p:txBody>
          <a:bodyPr vert="horz" lIns="91440" tIns="45720" rIns="91440" bIns="45720" rtlCol="0" anchor="ctr">
            <a:noAutofit/>
          </a:bodyPr>
          <a:lstStyle>
            <a:lvl1pPr marL="0" indent="0" algn="ctr">
              <a:buNone/>
              <a:defRPr lang="en-US" cap="all" baseline="0" dirty="0">
                <a:latin typeface="+mj-lt"/>
              </a:defRPr>
            </a:lvl1pPr>
          </a:lstStyle>
          <a:p>
            <a:pPr lvl="0"/>
            <a:r>
              <a:rPr lang="en-US" dirty="0"/>
              <a:t>EDIT MASTER TEXT STYLES</a:t>
            </a:r>
          </a:p>
        </p:txBody>
      </p:sp>
    </p:spTree>
    <p:extLst>
      <p:ext uri="{BB962C8B-B14F-4D97-AF65-F5344CB8AC3E}">
        <p14:creationId xmlns:p14="http://schemas.microsoft.com/office/powerpoint/2010/main" val="3198829862"/>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aption and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3571875" y="1427017"/>
            <a:ext cx="7781925"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4" name="Content Placeholder 3">
            <a:extLst>
              <a:ext uri="{FF2B5EF4-FFF2-40B4-BE49-F238E27FC236}">
                <a16:creationId xmlns:a16="http://schemas.microsoft.com/office/drawing/2014/main" id="{F791EDA7-D792-4BD8-B5EB-D913C4BF430C}"/>
              </a:ext>
            </a:extLst>
          </p:cNvPr>
          <p:cNvSpPr>
            <a:spLocks noGrp="1"/>
          </p:cNvSpPr>
          <p:nvPr>
            <p:ph sz="quarter" idx="17"/>
          </p:nvPr>
        </p:nvSpPr>
        <p:spPr>
          <a:xfrm>
            <a:off x="3571875" y="2630342"/>
            <a:ext cx="7781925"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6" name="Content Placeholder 3">
            <a:extLst>
              <a:ext uri="{FF2B5EF4-FFF2-40B4-BE49-F238E27FC236}">
                <a16:creationId xmlns:a16="http://schemas.microsoft.com/office/drawing/2014/main" id="{FF6FAAD7-3B24-4EEB-8FC4-200BEAA75097}"/>
              </a:ext>
            </a:extLst>
          </p:cNvPr>
          <p:cNvSpPr>
            <a:spLocks noGrp="1"/>
          </p:cNvSpPr>
          <p:nvPr>
            <p:ph sz="quarter" idx="19"/>
          </p:nvPr>
        </p:nvSpPr>
        <p:spPr>
          <a:xfrm>
            <a:off x="3571875" y="5036992"/>
            <a:ext cx="7781925"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683DEC54-8AEE-4F6E-B485-87AD20934429}"/>
              </a:ext>
            </a:extLst>
          </p:cNvPr>
          <p:cNvSpPr>
            <a:spLocks noGrp="1"/>
          </p:cNvSpPr>
          <p:nvPr>
            <p:ph sz="quarter" idx="21"/>
          </p:nvPr>
        </p:nvSpPr>
        <p:spPr>
          <a:xfrm>
            <a:off x="3571875" y="3833667"/>
            <a:ext cx="7781925"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4" name="Text Placeholder 3">
            <a:extLst>
              <a:ext uri="{FF2B5EF4-FFF2-40B4-BE49-F238E27FC236}">
                <a16:creationId xmlns:a16="http://schemas.microsoft.com/office/drawing/2014/main" id="{195AE3EF-C087-4813-A00C-B8A0561B3F82}"/>
              </a:ext>
            </a:extLst>
          </p:cNvPr>
          <p:cNvSpPr>
            <a:spLocks noGrp="1"/>
          </p:cNvSpPr>
          <p:nvPr>
            <p:ph type="body" sz="quarter" idx="23" hasCustomPrompt="1"/>
          </p:nvPr>
        </p:nvSpPr>
        <p:spPr>
          <a:xfrm>
            <a:off x="838200" y="1427163"/>
            <a:ext cx="2419350"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
        <p:nvSpPr>
          <p:cNvPr id="20" name="Text Placeholder 3">
            <a:extLst>
              <a:ext uri="{FF2B5EF4-FFF2-40B4-BE49-F238E27FC236}">
                <a16:creationId xmlns:a16="http://schemas.microsoft.com/office/drawing/2014/main" id="{D56F26F9-4CE8-4542-AA81-93875EBE835F}"/>
              </a:ext>
            </a:extLst>
          </p:cNvPr>
          <p:cNvSpPr>
            <a:spLocks noGrp="1"/>
          </p:cNvSpPr>
          <p:nvPr>
            <p:ph type="body" sz="quarter" idx="24" hasCustomPrompt="1"/>
          </p:nvPr>
        </p:nvSpPr>
        <p:spPr>
          <a:xfrm>
            <a:off x="838200" y="2613164"/>
            <a:ext cx="2419350"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
        <p:nvSpPr>
          <p:cNvPr id="21" name="Text Placeholder 3">
            <a:extLst>
              <a:ext uri="{FF2B5EF4-FFF2-40B4-BE49-F238E27FC236}">
                <a16:creationId xmlns:a16="http://schemas.microsoft.com/office/drawing/2014/main" id="{1CD4B377-5841-4E35-B60D-C6CDE1FA6958}"/>
              </a:ext>
            </a:extLst>
          </p:cNvPr>
          <p:cNvSpPr>
            <a:spLocks noGrp="1"/>
          </p:cNvSpPr>
          <p:nvPr>
            <p:ph type="body" sz="quarter" idx="25" hasCustomPrompt="1"/>
          </p:nvPr>
        </p:nvSpPr>
        <p:spPr>
          <a:xfrm>
            <a:off x="838200" y="5036992"/>
            <a:ext cx="2419350"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
        <p:nvSpPr>
          <p:cNvPr id="22" name="Text Placeholder 3">
            <a:extLst>
              <a:ext uri="{FF2B5EF4-FFF2-40B4-BE49-F238E27FC236}">
                <a16:creationId xmlns:a16="http://schemas.microsoft.com/office/drawing/2014/main" id="{898C102C-1B9F-44DB-8494-DCC7B6346994}"/>
              </a:ext>
            </a:extLst>
          </p:cNvPr>
          <p:cNvSpPr>
            <a:spLocks noGrp="1"/>
          </p:cNvSpPr>
          <p:nvPr>
            <p:ph type="body" sz="quarter" idx="26" hasCustomPrompt="1"/>
          </p:nvPr>
        </p:nvSpPr>
        <p:spPr>
          <a:xfrm>
            <a:off x="838200" y="3833667"/>
            <a:ext cx="2419350"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Tree>
    <p:extLst>
      <p:ext uri="{BB962C8B-B14F-4D97-AF65-F5344CB8AC3E}">
        <p14:creationId xmlns:p14="http://schemas.microsoft.com/office/powerpoint/2010/main" val="2284228789"/>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4 Caption and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7" name="Content Placeholder 3">
            <a:extLst>
              <a:ext uri="{FF2B5EF4-FFF2-40B4-BE49-F238E27FC236}">
                <a16:creationId xmlns:a16="http://schemas.microsoft.com/office/drawing/2014/main" id="{FA1FD0A6-6E7D-4210-9DEB-1A2256884B7B}"/>
              </a:ext>
            </a:extLst>
          </p:cNvPr>
          <p:cNvSpPr>
            <a:spLocks noGrp="1"/>
          </p:cNvSpPr>
          <p:nvPr>
            <p:ph sz="quarter" idx="12"/>
          </p:nvPr>
        </p:nvSpPr>
        <p:spPr>
          <a:xfrm>
            <a:off x="2598821" y="1427017"/>
            <a:ext cx="8754979"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4" name="Content Placeholder 3">
            <a:extLst>
              <a:ext uri="{FF2B5EF4-FFF2-40B4-BE49-F238E27FC236}">
                <a16:creationId xmlns:a16="http://schemas.microsoft.com/office/drawing/2014/main" id="{F791EDA7-D792-4BD8-B5EB-D913C4BF430C}"/>
              </a:ext>
            </a:extLst>
          </p:cNvPr>
          <p:cNvSpPr>
            <a:spLocks noGrp="1"/>
          </p:cNvSpPr>
          <p:nvPr>
            <p:ph sz="quarter" idx="17"/>
          </p:nvPr>
        </p:nvSpPr>
        <p:spPr>
          <a:xfrm>
            <a:off x="2598821" y="2630342"/>
            <a:ext cx="8754979"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6" name="Content Placeholder 3">
            <a:extLst>
              <a:ext uri="{FF2B5EF4-FFF2-40B4-BE49-F238E27FC236}">
                <a16:creationId xmlns:a16="http://schemas.microsoft.com/office/drawing/2014/main" id="{FF6FAAD7-3B24-4EEB-8FC4-200BEAA75097}"/>
              </a:ext>
            </a:extLst>
          </p:cNvPr>
          <p:cNvSpPr>
            <a:spLocks noGrp="1"/>
          </p:cNvSpPr>
          <p:nvPr>
            <p:ph sz="quarter" idx="19"/>
          </p:nvPr>
        </p:nvSpPr>
        <p:spPr>
          <a:xfrm>
            <a:off x="2598821" y="5036992"/>
            <a:ext cx="8754979"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683DEC54-8AEE-4F6E-B485-87AD20934429}"/>
              </a:ext>
            </a:extLst>
          </p:cNvPr>
          <p:cNvSpPr>
            <a:spLocks noGrp="1"/>
          </p:cNvSpPr>
          <p:nvPr>
            <p:ph sz="quarter" idx="21"/>
          </p:nvPr>
        </p:nvSpPr>
        <p:spPr>
          <a:xfrm>
            <a:off x="2598821" y="3833667"/>
            <a:ext cx="8754979" cy="107329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4" name="Text Placeholder 3">
            <a:extLst>
              <a:ext uri="{FF2B5EF4-FFF2-40B4-BE49-F238E27FC236}">
                <a16:creationId xmlns:a16="http://schemas.microsoft.com/office/drawing/2014/main" id="{195AE3EF-C087-4813-A00C-B8A0561B3F82}"/>
              </a:ext>
            </a:extLst>
          </p:cNvPr>
          <p:cNvSpPr>
            <a:spLocks noGrp="1"/>
          </p:cNvSpPr>
          <p:nvPr>
            <p:ph type="body" sz="quarter" idx="23" hasCustomPrompt="1"/>
          </p:nvPr>
        </p:nvSpPr>
        <p:spPr>
          <a:xfrm>
            <a:off x="838200" y="1427163"/>
            <a:ext cx="1455821"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
        <p:nvSpPr>
          <p:cNvPr id="20" name="Text Placeholder 3">
            <a:extLst>
              <a:ext uri="{FF2B5EF4-FFF2-40B4-BE49-F238E27FC236}">
                <a16:creationId xmlns:a16="http://schemas.microsoft.com/office/drawing/2014/main" id="{D56F26F9-4CE8-4542-AA81-93875EBE835F}"/>
              </a:ext>
            </a:extLst>
          </p:cNvPr>
          <p:cNvSpPr>
            <a:spLocks noGrp="1"/>
          </p:cNvSpPr>
          <p:nvPr>
            <p:ph type="body" sz="quarter" idx="24" hasCustomPrompt="1"/>
          </p:nvPr>
        </p:nvSpPr>
        <p:spPr>
          <a:xfrm>
            <a:off x="838200" y="2613164"/>
            <a:ext cx="1455821"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
        <p:nvSpPr>
          <p:cNvPr id="21" name="Text Placeholder 3">
            <a:extLst>
              <a:ext uri="{FF2B5EF4-FFF2-40B4-BE49-F238E27FC236}">
                <a16:creationId xmlns:a16="http://schemas.microsoft.com/office/drawing/2014/main" id="{1CD4B377-5841-4E35-B60D-C6CDE1FA6958}"/>
              </a:ext>
            </a:extLst>
          </p:cNvPr>
          <p:cNvSpPr>
            <a:spLocks noGrp="1"/>
          </p:cNvSpPr>
          <p:nvPr>
            <p:ph type="body" sz="quarter" idx="25" hasCustomPrompt="1"/>
          </p:nvPr>
        </p:nvSpPr>
        <p:spPr>
          <a:xfrm>
            <a:off x="838200" y="5036992"/>
            <a:ext cx="1455821"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
        <p:nvSpPr>
          <p:cNvPr id="22" name="Text Placeholder 3">
            <a:extLst>
              <a:ext uri="{FF2B5EF4-FFF2-40B4-BE49-F238E27FC236}">
                <a16:creationId xmlns:a16="http://schemas.microsoft.com/office/drawing/2014/main" id="{898C102C-1B9F-44DB-8494-DCC7B6346994}"/>
              </a:ext>
            </a:extLst>
          </p:cNvPr>
          <p:cNvSpPr>
            <a:spLocks noGrp="1"/>
          </p:cNvSpPr>
          <p:nvPr>
            <p:ph type="body" sz="quarter" idx="26" hasCustomPrompt="1"/>
          </p:nvPr>
        </p:nvSpPr>
        <p:spPr>
          <a:xfrm>
            <a:off x="838200" y="3833667"/>
            <a:ext cx="1455821" cy="1073150"/>
          </a:xfrm>
          <a:prstGeom prst="snip2DiagRect">
            <a:avLst/>
          </a:prstGeom>
          <a:noFill/>
          <a:ln>
            <a:noFill/>
          </a:ln>
        </p:spPr>
        <p:txBody>
          <a:bodyPr anchor="ctr"/>
          <a:lstStyle>
            <a:lvl1pPr marL="0" indent="0" algn="ctr">
              <a:buNone/>
              <a:defRPr cap="all" baseline="0">
                <a:solidFill>
                  <a:schemeClr val="tx2"/>
                </a:solidFill>
                <a:latin typeface="+mj-lt"/>
              </a:defRPr>
            </a:lvl1pPr>
          </a:lstStyle>
          <a:p>
            <a:pPr lvl="0"/>
            <a:r>
              <a:rPr lang="en-US" dirty="0"/>
              <a:t>EDIT MASTER TEXT STYLES</a:t>
            </a:r>
          </a:p>
        </p:txBody>
      </p:sp>
    </p:spTree>
    <p:extLst>
      <p:ext uri="{BB962C8B-B14F-4D97-AF65-F5344CB8AC3E}">
        <p14:creationId xmlns:p14="http://schemas.microsoft.com/office/powerpoint/2010/main" val="77863336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aption and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11" name="Content Placeholder 3">
            <a:extLst>
              <a:ext uri="{FF2B5EF4-FFF2-40B4-BE49-F238E27FC236}">
                <a16:creationId xmlns:a16="http://schemas.microsoft.com/office/drawing/2014/main" id="{C20F576F-C9F6-4912-84FC-892F027A21A8}"/>
              </a:ext>
            </a:extLst>
          </p:cNvPr>
          <p:cNvSpPr>
            <a:spLocks noGrp="1"/>
          </p:cNvSpPr>
          <p:nvPr>
            <p:ph sz="quarter" idx="27"/>
          </p:nvPr>
        </p:nvSpPr>
        <p:spPr>
          <a:xfrm>
            <a:off x="3571875" y="1421584"/>
            <a:ext cx="7781925" cy="138985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2" name="Text Placeholder 3">
            <a:extLst>
              <a:ext uri="{FF2B5EF4-FFF2-40B4-BE49-F238E27FC236}">
                <a16:creationId xmlns:a16="http://schemas.microsoft.com/office/drawing/2014/main" id="{1CB2D67A-EF2A-4E78-83A8-300B6591B3E4}"/>
              </a:ext>
            </a:extLst>
          </p:cNvPr>
          <p:cNvSpPr>
            <a:spLocks noGrp="1"/>
          </p:cNvSpPr>
          <p:nvPr>
            <p:ph type="body" sz="quarter" idx="28" hasCustomPrompt="1"/>
          </p:nvPr>
        </p:nvSpPr>
        <p:spPr>
          <a:xfrm>
            <a:off x="838200" y="1421642"/>
            <a:ext cx="2419350" cy="1389667"/>
          </a:xfrm>
          <a:prstGeom prst="snip2DiagRect">
            <a:avLst/>
          </a:prstGeom>
          <a:noFill/>
        </p:spPr>
        <p:txBody>
          <a:bodyPr anchor="ctr"/>
          <a:lstStyle>
            <a:lvl1pPr marL="0" indent="0" algn="ctr">
              <a:buNone/>
              <a:defRPr baseline="0">
                <a:latin typeface="+mj-lt"/>
              </a:defRPr>
            </a:lvl1pPr>
          </a:lstStyle>
          <a:p>
            <a:pPr lvl="0"/>
            <a:r>
              <a:rPr lang="en-US" dirty="0"/>
              <a:t>EDIT MASTER TEXT STYLES</a:t>
            </a:r>
          </a:p>
        </p:txBody>
      </p:sp>
      <p:sp>
        <p:nvSpPr>
          <p:cNvPr id="9" name="Content Placeholder 3">
            <a:extLst>
              <a:ext uri="{FF2B5EF4-FFF2-40B4-BE49-F238E27FC236}">
                <a16:creationId xmlns:a16="http://schemas.microsoft.com/office/drawing/2014/main" id="{BF91DA1E-9B44-4332-BD0C-6E11469E2FAA}"/>
              </a:ext>
            </a:extLst>
          </p:cNvPr>
          <p:cNvSpPr>
            <a:spLocks noGrp="1"/>
          </p:cNvSpPr>
          <p:nvPr>
            <p:ph sz="quarter" idx="29"/>
          </p:nvPr>
        </p:nvSpPr>
        <p:spPr>
          <a:xfrm>
            <a:off x="3571875" y="4712971"/>
            <a:ext cx="7781925" cy="138985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0" name="Text Placeholder 3">
            <a:extLst>
              <a:ext uri="{FF2B5EF4-FFF2-40B4-BE49-F238E27FC236}">
                <a16:creationId xmlns:a16="http://schemas.microsoft.com/office/drawing/2014/main" id="{A53C06FB-4EB6-4C4D-89E8-06A01310DB05}"/>
              </a:ext>
            </a:extLst>
          </p:cNvPr>
          <p:cNvSpPr>
            <a:spLocks noGrp="1"/>
          </p:cNvSpPr>
          <p:nvPr>
            <p:ph type="body" sz="quarter" idx="30" hasCustomPrompt="1"/>
          </p:nvPr>
        </p:nvSpPr>
        <p:spPr>
          <a:xfrm>
            <a:off x="838200" y="4713029"/>
            <a:ext cx="2419350" cy="1389667"/>
          </a:xfrm>
          <a:prstGeom prst="snip2DiagRect">
            <a:avLst/>
          </a:prstGeom>
          <a:noFill/>
        </p:spPr>
        <p:txBody>
          <a:bodyPr anchor="ctr"/>
          <a:lstStyle>
            <a:lvl1pPr marL="0" indent="0" algn="ctr">
              <a:buNone/>
              <a:defRPr baseline="0">
                <a:latin typeface="+mj-lt"/>
              </a:defRPr>
            </a:lvl1pPr>
          </a:lstStyle>
          <a:p>
            <a:pPr lvl="0"/>
            <a:r>
              <a:rPr lang="en-US" dirty="0"/>
              <a:t>EDIT MASTER TEXT STYLES</a:t>
            </a:r>
          </a:p>
        </p:txBody>
      </p:sp>
      <p:sp>
        <p:nvSpPr>
          <p:cNvPr id="14" name="Content Placeholder 3">
            <a:extLst>
              <a:ext uri="{FF2B5EF4-FFF2-40B4-BE49-F238E27FC236}">
                <a16:creationId xmlns:a16="http://schemas.microsoft.com/office/drawing/2014/main" id="{EECE5958-AAB1-4CD0-AFE1-B023C5E16C68}"/>
              </a:ext>
            </a:extLst>
          </p:cNvPr>
          <p:cNvSpPr>
            <a:spLocks noGrp="1"/>
          </p:cNvSpPr>
          <p:nvPr>
            <p:ph sz="quarter" idx="31"/>
          </p:nvPr>
        </p:nvSpPr>
        <p:spPr>
          <a:xfrm>
            <a:off x="3571875" y="3067183"/>
            <a:ext cx="7781925" cy="138985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97AA2982-56A8-4D09-B3A2-4D543024EF42}"/>
              </a:ext>
            </a:extLst>
          </p:cNvPr>
          <p:cNvSpPr>
            <a:spLocks noGrp="1"/>
          </p:cNvSpPr>
          <p:nvPr>
            <p:ph type="body" sz="quarter" idx="32" hasCustomPrompt="1"/>
          </p:nvPr>
        </p:nvSpPr>
        <p:spPr>
          <a:xfrm>
            <a:off x="838200" y="3067241"/>
            <a:ext cx="2419350" cy="1389667"/>
          </a:xfrm>
          <a:prstGeom prst="snip2DiagRect">
            <a:avLst/>
          </a:prstGeom>
          <a:noFill/>
        </p:spPr>
        <p:txBody>
          <a:bodyPr anchor="ctr"/>
          <a:lstStyle>
            <a:lvl1pPr marL="0" indent="0" algn="ctr">
              <a:buNone/>
              <a:defRPr baseline="0">
                <a:latin typeface="+mj-lt"/>
              </a:defRPr>
            </a:lvl1pPr>
          </a:lstStyle>
          <a:p>
            <a:pPr lvl="0"/>
            <a:r>
              <a:rPr lang="en-US" dirty="0"/>
              <a:t>EDIT MASTER TEXT STYLES</a:t>
            </a:r>
          </a:p>
        </p:txBody>
      </p:sp>
    </p:spTree>
    <p:extLst>
      <p:ext uri="{BB962C8B-B14F-4D97-AF65-F5344CB8AC3E}">
        <p14:creationId xmlns:p14="http://schemas.microsoft.com/office/powerpoint/2010/main" val="306921953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09FD-3CB2-4CA4-A411-DC3396AF778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66F6B7-213B-4A9E-BA22-6303050A9E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147D782-4EBE-4570-A595-EC39D5050B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EC42C56-C741-4115-AD85-6BB400A7621D}"/>
              </a:ext>
            </a:extLst>
          </p:cNvPr>
          <p:cNvSpPr>
            <a:spLocks noGrp="1"/>
          </p:cNvSpPr>
          <p:nvPr>
            <p:ph type="dt" sz="half" idx="10"/>
          </p:nvPr>
        </p:nvSpPr>
        <p:spPr/>
        <p:txBody>
          <a:bodyPr/>
          <a:lstStyle/>
          <a:p>
            <a:fld id="{75FFAB35-8712-4E3E-8B63-C51165B4823B}" type="datetime1">
              <a:rPr lang="en-CA" smtClean="0"/>
              <a:t>2018-12-12</a:t>
            </a:fld>
            <a:endParaRPr lang="en-CA" dirty="0"/>
          </a:p>
        </p:txBody>
      </p:sp>
      <p:sp>
        <p:nvSpPr>
          <p:cNvPr id="6" name="Footer Placeholder 5">
            <a:extLst>
              <a:ext uri="{FF2B5EF4-FFF2-40B4-BE49-F238E27FC236}">
                <a16:creationId xmlns:a16="http://schemas.microsoft.com/office/drawing/2014/main" id="{9975FF73-6737-4084-A155-4B106ED6989A}"/>
              </a:ext>
            </a:extLst>
          </p:cNvPr>
          <p:cNvSpPr>
            <a:spLocks noGrp="1"/>
          </p:cNvSpPr>
          <p:nvPr>
            <p:ph type="ftr" sz="quarter" idx="11"/>
          </p:nvPr>
        </p:nvSpPr>
        <p:spPr/>
        <p:txBody>
          <a:bodyPr/>
          <a:lstStyle/>
          <a:p>
            <a:r>
              <a:rPr lang="en-CA" dirty="0"/>
              <a:t>Source: FPSC, Value of Financial Planning, 2013</a:t>
            </a:r>
          </a:p>
        </p:txBody>
      </p:sp>
      <p:sp>
        <p:nvSpPr>
          <p:cNvPr id="7" name="Slide Number Placeholder 6">
            <a:extLst>
              <a:ext uri="{FF2B5EF4-FFF2-40B4-BE49-F238E27FC236}">
                <a16:creationId xmlns:a16="http://schemas.microsoft.com/office/drawing/2014/main" id="{E9E80170-35E7-4840-95DE-5ACA590448BC}"/>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573165729"/>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Caption and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11" name="Content Placeholder 3">
            <a:extLst>
              <a:ext uri="{FF2B5EF4-FFF2-40B4-BE49-F238E27FC236}">
                <a16:creationId xmlns:a16="http://schemas.microsoft.com/office/drawing/2014/main" id="{C20F576F-C9F6-4912-84FC-892F027A21A8}"/>
              </a:ext>
            </a:extLst>
          </p:cNvPr>
          <p:cNvSpPr>
            <a:spLocks noGrp="1"/>
          </p:cNvSpPr>
          <p:nvPr>
            <p:ph sz="quarter" idx="27"/>
          </p:nvPr>
        </p:nvSpPr>
        <p:spPr>
          <a:xfrm>
            <a:off x="2598821" y="1421584"/>
            <a:ext cx="8754979" cy="138985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9" name="Content Placeholder 3">
            <a:extLst>
              <a:ext uri="{FF2B5EF4-FFF2-40B4-BE49-F238E27FC236}">
                <a16:creationId xmlns:a16="http://schemas.microsoft.com/office/drawing/2014/main" id="{BF91DA1E-9B44-4332-BD0C-6E11469E2FAA}"/>
              </a:ext>
            </a:extLst>
          </p:cNvPr>
          <p:cNvSpPr>
            <a:spLocks noGrp="1"/>
          </p:cNvSpPr>
          <p:nvPr>
            <p:ph sz="quarter" idx="29"/>
          </p:nvPr>
        </p:nvSpPr>
        <p:spPr>
          <a:xfrm>
            <a:off x="2598821" y="4712971"/>
            <a:ext cx="8754979" cy="138985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0" name="Text Placeholder 3">
            <a:extLst>
              <a:ext uri="{FF2B5EF4-FFF2-40B4-BE49-F238E27FC236}">
                <a16:creationId xmlns:a16="http://schemas.microsoft.com/office/drawing/2014/main" id="{A53C06FB-4EB6-4C4D-89E8-06A01310DB05}"/>
              </a:ext>
            </a:extLst>
          </p:cNvPr>
          <p:cNvSpPr>
            <a:spLocks noGrp="1"/>
          </p:cNvSpPr>
          <p:nvPr>
            <p:ph type="body" sz="quarter" idx="30" hasCustomPrompt="1"/>
          </p:nvPr>
        </p:nvSpPr>
        <p:spPr>
          <a:xfrm>
            <a:off x="838200" y="4713029"/>
            <a:ext cx="1455821" cy="1389667"/>
          </a:xfrm>
          <a:prstGeom prst="snip2DiagRect">
            <a:avLst/>
          </a:prstGeom>
          <a:noFill/>
        </p:spPr>
        <p:txBody>
          <a:bodyPr anchor="ctr"/>
          <a:lstStyle>
            <a:lvl1pPr marL="0" indent="0" algn="ctr">
              <a:buNone/>
              <a:defRPr baseline="0">
                <a:latin typeface="+mj-lt"/>
              </a:defRPr>
            </a:lvl1pPr>
          </a:lstStyle>
          <a:p>
            <a:pPr lvl="0"/>
            <a:r>
              <a:rPr lang="en-US" dirty="0"/>
              <a:t>EDIT MASTER TEXT STYLES</a:t>
            </a:r>
          </a:p>
        </p:txBody>
      </p:sp>
      <p:sp>
        <p:nvSpPr>
          <p:cNvPr id="14" name="Content Placeholder 3">
            <a:extLst>
              <a:ext uri="{FF2B5EF4-FFF2-40B4-BE49-F238E27FC236}">
                <a16:creationId xmlns:a16="http://schemas.microsoft.com/office/drawing/2014/main" id="{EECE5958-AAB1-4CD0-AFE1-B023C5E16C68}"/>
              </a:ext>
            </a:extLst>
          </p:cNvPr>
          <p:cNvSpPr>
            <a:spLocks noGrp="1"/>
          </p:cNvSpPr>
          <p:nvPr>
            <p:ph sz="quarter" idx="31"/>
          </p:nvPr>
        </p:nvSpPr>
        <p:spPr>
          <a:xfrm>
            <a:off x="2598821" y="3067183"/>
            <a:ext cx="8754979" cy="1389856"/>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97AA2982-56A8-4D09-B3A2-4D543024EF42}"/>
              </a:ext>
            </a:extLst>
          </p:cNvPr>
          <p:cNvSpPr>
            <a:spLocks noGrp="1"/>
          </p:cNvSpPr>
          <p:nvPr>
            <p:ph type="body" sz="quarter" idx="32" hasCustomPrompt="1"/>
          </p:nvPr>
        </p:nvSpPr>
        <p:spPr>
          <a:xfrm>
            <a:off x="838200" y="3067241"/>
            <a:ext cx="1455821" cy="1389667"/>
          </a:xfrm>
          <a:prstGeom prst="snip2DiagRect">
            <a:avLst/>
          </a:prstGeom>
          <a:noFill/>
        </p:spPr>
        <p:txBody>
          <a:bodyPr anchor="ctr"/>
          <a:lstStyle>
            <a:lvl1pPr marL="0" indent="0" algn="ctr">
              <a:buNone/>
              <a:defRPr baseline="0">
                <a:latin typeface="+mj-lt"/>
              </a:defRPr>
            </a:lvl1pPr>
          </a:lstStyle>
          <a:p>
            <a:pPr lvl="0"/>
            <a:r>
              <a:rPr lang="en-US" dirty="0"/>
              <a:t>EDIT MASTER TEXT STYLES</a:t>
            </a:r>
          </a:p>
        </p:txBody>
      </p:sp>
      <p:sp>
        <p:nvSpPr>
          <p:cNvPr id="13" name="Text Placeholder 3">
            <a:extLst>
              <a:ext uri="{FF2B5EF4-FFF2-40B4-BE49-F238E27FC236}">
                <a16:creationId xmlns:a16="http://schemas.microsoft.com/office/drawing/2014/main" id="{07EA7EA8-2656-4BF2-B1BA-BDE541A38651}"/>
              </a:ext>
            </a:extLst>
          </p:cNvPr>
          <p:cNvSpPr>
            <a:spLocks noGrp="1"/>
          </p:cNvSpPr>
          <p:nvPr>
            <p:ph type="body" sz="quarter" idx="23" hasCustomPrompt="1"/>
          </p:nvPr>
        </p:nvSpPr>
        <p:spPr>
          <a:xfrm>
            <a:off x="838200" y="1427162"/>
            <a:ext cx="1455821" cy="1383957"/>
          </a:xfrm>
          <a:prstGeom prst="snip2DiagRect">
            <a:avLst/>
          </a:prstGeom>
          <a:noFill/>
          <a:ln>
            <a:noFill/>
          </a:ln>
        </p:spPr>
        <p:txBody>
          <a:bodyPr anchor="ctr"/>
          <a:lstStyle>
            <a:lvl1pPr marL="0" indent="0" algn="ctr">
              <a:buNone/>
              <a:defRPr baseline="0">
                <a:solidFill>
                  <a:schemeClr val="tx2"/>
                </a:solidFill>
                <a:latin typeface="+mj-lt"/>
              </a:defRPr>
            </a:lvl1pPr>
          </a:lstStyle>
          <a:p>
            <a:pPr lvl="0"/>
            <a:r>
              <a:rPr lang="en-US" dirty="0"/>
              <a:t>EDIT MASTER TEXT STYLES</a:t>
            </a:r>
          </a:p>
        </p:txBody>
      </p:sp>
    </p:spTree>
    <p:extLst>
      <p:ext uri="{BB962C8B-B14F-4D97-AF65-F5344CB8AC3E}">
        <p14:creationId xmlns:p14="http://schemas.microsoft.com/office/powerpoint/2010/main" val="2685697669"/>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over One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199" y="1427017"/>
            <a:ext cx="10515600" cy="2189019"/>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350AFE63-B840-4A63-82BD-FADCF1602EBA}"/>
              </a:ext>
            </a:extLst>
          </p:cNvPr>
          <p:cNvSpPr>
            <a:spLocks noGrp="1"/>
          </p:cNvSpPr>
          <p:nvPr>
            <p:ph sz="quarter" idx="13"/>
          </p:nvPr>
        </p:nvSpPr>
        <p:spPr>
          <a:xfrm>
            <a:off x="838199" y="3934690"/>
            <a:ext cx="10515600" cy="2189019"/>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6337409"/>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ttage Spli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4398819" y="1427017"/>
            <a:ext cx="6948055"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3">
            <a:extLst>
              <a:ext uri="{FF2B5EF4-FFF2-40B4-BE49-F238E27FC236}">
                <a16:creationId xmlns:a16="http://schemas.microsoft.com/office/drawing/2014/main" id="{72F4BDC0-FD46-4B51-B53E-51AA39D6F9CC}"/>
              </a:ext>
            </a:extLst>
          </p:cNvPr>
          <p:cNvSpPr>
            <a:spLocks noGrp="1"/>
          </p:cNvSpPr>
          <p:nvPr>
            <p:ph sz="quarter" idx="11"/>
          </p:nvPr>
        </p:nvSpPr>
        <p:spPr>
          <a:xfrm>
            <a:off x="845137" y="1427017"/>
            <a:ext cx="3207329" cy="4696691"/>
          </a:xfrm>
          <a:gradFill flip="none" rotWithShape="1">
            <a:gsLst>
              <a:gs pos="99000">
                <a:schemeClr val="bg1">
                  <a:alpha val="0"/>
                </a:schemeClr>
              </a:gs>
              <a:gs pos="99000">
                <a:schemeClr val="tx2"/>
              </a:gs>
            </a:gsLst>
            <a:lin ang="0" scaled="0"/>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12161964"/>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ttage Spli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6"/>
            <a:ext cx="6948055" cy="4696691"/>
          </a:xfrm>
          <a:gradFill flip="none" rotWithShape="1">
            <a:lin ang="0" scaled="0"/>
            <a:tileRect/>
          </a:gra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3">
            <a:extLst>
              <a:ext uri="{FF2B5EF4-FFF2-40B4-BE49-F238E27FC236}">
                <a16:creationId xmlns:a16="http://schemas.microsoft.com/office/drawing/2014/main" id="{72F4BDC0-FD46-4B51-B53E-51AA39D6F9CC}"/>
              </a:ext>
            </a:extLst>
          </p:cNvPr>
          <p:cNvSpPr>
            <a:spLocks noGrp="1"/>
          </p:cNvSpPr>
          <p:nvPr>
            <p:ph sz="quarter" idx="11"/>
          </p:nvPr>
        </p:nvSpPr>
        <p:spPr>
          <a:xfrm>
            <a:off x="8160325" y="1427017"/>
            <a:ext cx="3207329" cy="4696691"/>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53673219"/>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Over 2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7"/>
            <a:ext cx="4994564" cy="2175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3">
            <a:extLst>
              <a:ext uri="{FF2B5EF4-FFF2-40B4-BE49-F238E27FC236}">
                <a16:creationId xmlns:a16="http://schemas.microsoft.com/office/drawing/2014/main" id="{72F4BDC0-FD46-4B51-B53E-51AA39D6F9CC}"/>
              </a:ext>
            </a:extLst>
          </p:cNvPr>
          <p:cNvSpPr>
            <a:spLocks noGrp="1"/>
          </p:cNvSpPr>
          <p:nvPr>
            <p:ph sz="quarter" idx="11"/>
          </p:nvPr>
        </p:nvSpPr>
        <p:spPr>
          <a:xfrm>
            <a:off x="6359238" y="1427017"/>
            <a:ext cx="4994564" cy="2175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3">
            <a:extLst>
              <a:ext uri="{FF2B5EF4-FFF2-40B4-BE49-F238E27FC236}">
                <a16:creationId xmlns:a16="http://schemas.microsoft.com/office/drawing/2014/main" id="{1FEC54FB-7489-4BA5-9103-058CB6CA6D7A}"/>
              </a:ext>
            </a:extLst>
          </p:cNvPr>
          <p:cNvSpPr>
            <a:spLocks noGrp="1"/>
          </p:cNvSpPr>
          <p:nvPr>
            <p:ph sz="quarter" idx="12"/>
          </p:nvPr>
        </p:nvSpPr>
        <p:spPr>
          <a:xfrm>
            <a:off x="838200" y="3934690"/>
            <a:ext cx="4994564" cy="2175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0D349F50-CB45-4F25-864D-FD085BCA1770}"/>
              </a:ext>
            </a:extLst>
          </p:cNvPr>
          <p:cNvSpPr>
            <a:spLocks noGrp="1"/>
          </p:cNvSpPr>
          <p:nvPr>
            <p:ph sz="quarter" idx="13"/>
          </p:nvPr>
        </p:nvSpPr>
        <p:spPr>
          <a:xfrm>
            <a:off x="6359238" y="3934690"/>
            <a:ext cx="4994564" cy="2175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98254182"/>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Over 2 User Choice w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845963"/>
            <a:ext cx="4994564" cy="1756219"/>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3">
            <a:extLst>
              <a:ext uri="{FF2B5EF4-FFF2-40B4-BE49-F238E27FC236}">
                <a16:creationId xmlns:a16="http://schemas.microsoft.com/office/drawing/2014/main" id="{72F4BDC0-FD46-4B51-B53E-51AA39D6F9CC}"/>
              </a:ext>
            </a:extLst>
          </p:cNvPr>
          <p:cNvSpPr>
            <a:spLocks noGrp="1"/>
          </p:cNvSpPr>
          <p:nvPr>
            <p:ph sz="quarter" idx="11"/>
          </p:nvPr>
        </p:nvSpPr>
        <p:spPr>
          <a:xfrm>
            <a:off x="6359238" y="1845963"/>
            <a:ext cx="4994564" cy="1756219"/>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3">
            <a:extLst>
              <a:ext uri="{FF2B5EF4-FFF2-40B4-BE49-F238E27FC236}">
                <a16:creationId xmlns:a16="http://schemas.microsoft.com/office/drawing/2014/main" id="{1FEC54FB-7489-4BA5-9103-058CB6CA6D7A}"/>
              </a:ext>
            </a:extLst>
          </p:cNvPr>
          <p:cNvSpPr>
            <a:spLocks noGrp="1"/>
          </p:cNvSpPr>
          <p:nvPr>
            <p:ph sz="quarter" idx="12"/>
          </p:nvPr>
        </p:nvSpPr>
        <p:spPr>
          <a:xfrm>
            <a:off x="838200" y="4337594"/>
            <a:ext cx="4994564" cy="1756219"/>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0D349F50-CB45-4F25-864D-FD085BCA1770}"/>
              </a:ext>
            </a:extLst>
          </p:cNvPr>
          <p:cNvSpPr>
            <a:spLocks noGrp="1"/>
          </p:cNvSpPr>
          <p:nvPr>
            <p:ph sz="quarter" idx="13"/>
          </p:nvPr>
        </p:nvSpPr>
        <p:spPr>
          <a:xfrm>
            <a:off x="6359238" y="4337594"/>
            <a:ext cx="4994564" cy="1756219"/>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4">
            <a:extLst>
              <a:ext uri="{FF2B5EF4-FFF2-40B4-BE49-F238E27FC236}">
                <a16:creationId xmlns:a16="http://schemas.microsoft.com/office/drawing/2014/main" id="{A19C85FF-8F20-4D1F-895A-F85D67FB010A}"/>
              </a:ext>
            </a:extLst>
          </p:cNvPr>
          <p:cNvSpPr>
            <a:spLocks noGrp="1"/>
          </p:cNvSpPr>
          <p:nvPr>
            <p:ph type="body" sz="quarter" idx="17" hasCustomPrompt="1"/>
          </p:nvPr>
        </p:nvSpPr>
        <p:spPr>
          <a:xfrm>
            <a:off x="838199" y="1433145"/>
            <a:ext cx="4994564" cy="341313"/>
          </a:xfrm>
          <a:noFill/>
        </p:spPr>
        <p:txBody>
          <a:bodyPr/>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9" name="Text Placeholder 4">
            <a:extLst>
              <a:ext uri="{FF2B5EF4-FFF2-40B4-BE49-F238E27FC236}">
                <a16:creationId xmlns:a16="http://schemas.microsoft.com/office/drawing/2014/main" id="{159A8E32-4D4D-4D40-9B27-B8E91ABCA3B6}"/>
              </a:ext>
            </a:extLst>
          </p:cNvPr>
          <p:cNvSpPr>
            <a:spLocks noGrp="1"/>
          </p:cNvSpPr>
          <p:nvPr>
            <p:ph type="body" sz="quarter" idx="18" hasCustomPrompt="1"/>
          </p:nvPr>
        </p:nvSpPr>
        <p:spPr>
          <a:xfrm>
            <a:off x="6359238" y="1433145"/>
            <a:ext cx="4994564" cy="341313"/>
          </a:xfrm>
          <a:noFill/>
        </p:spPr>
        <p:txBody>
          <a:bodyPr/>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0" name="Text Placeholder 4">
            <a:extLst>
              <a:ext uri="{FF2B5EF4-FFF2-40B4-BE49-F238E27FC236}">
                <a16:creationId xmlns:a16="http://schemas.microsoft.com/office/drawing/2014/main" id="{877CE37B-EDA6-426B-8DC1-DAEE63565A49}"/>
              </a:ext>
            </a:extLst>
          </p:cNvPr>
          <p:cNvSpPr>
            <a:spLocks noGrp="1"/>
          </p:cNvSpPr>
          <p:nvPr>
            <p:ph type="body" sz="quarter" idx="19" hasCustomPrompt="1"/>
          </p:nvPr>
        </p:nvSpPr>
        <p:spPr>
          <a:xfrm>
            <a:off x="838197" y="3945667"/>
            <a:ext cx="4994564" cy="341313"/>
          </a:xfrm>
          <a:noFill/>
        </p:spPr>
        <p:txBody>
          <a:bodyPr/>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1" name="Text Placeholder 4">
            <a:extLst>
              <a:ext uri="{FF2B5EF4-FFF2-40B4-BE49-F238E27FC236}">
                <a16:creationId xmlns:a16="http://schemas.microsoft.com/office/drawing/2014/main" id="{3D468410-D4A0-4673-8C46-44A57A7F56D4}"/>
              </a:ext>
            </a:extLst>
          </p:cNvPr>
          <p:cNvSpPr>
            <a:spLocks noGrp="1"/>
          </p:cNvSpPr>
          <p:nvPr>
            <p:ph type="body" sz="quarter" idx="20" hasCustomPrompt="1"/>
          </p:nvPr>
        </p:nvSpPr>
        <p:spPr>
          <a:xfrm>
            <a:off x="6359236" y="3945667"/>
            <a:ext cx="4994564" cy="341313"/>
          </a:xfrm>
          <a:noFill/>
        </p:spPr>
        <p:txBody>
          <a:bodyPr/>
          <a:lstStyle>
            <a:lvl1pPr marL="0" indent="0">
              <a:buNone/>
              <a:defRPr sz="1600" b="0" cap="all" baseline="0">
                <a:solidFill>
                  <a:schemeClr val="tx2"/>
                </a:solidFill>
                <a:latin typeface="+mj-lt"/>
              </a:defRPr>
            </a:lvl1pPr>
          </a:lstStyle>
          <a:p>
            <a:pPr lvl="0"/>
            <a:r>
              <a:rPr lang="en-US" dirty="0"/>
              <a:t>EDIT MASTER TEXT STYLES</a:t>
            </a:r>
            <a:endParaRPr lang="en-CA" dirty="0"/>
          </a:p>
        </p:txBody>
      </p:sp>
    </p:spTree>
    <p:extLst>
      <p:ext uri="{BB962C8B-B14F-4D97-AF65-F5344CB8AC3E}">
        <p14:creationId xmlns:p14="http://schemas.microsoft.com/office/powerpoint/2010/main" val="1615483518"/>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plu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Content Placeholder 6">
            <a:extLst>
              <a:ext uri="{FF2B5EF4-FFF2-40B4-BE49-F238E27FC236}">
                <a16:creationId xmlns:a16="http://schemas.microsoft.com/office/drawing/2014/main" id="{8AA4C72B-F90D-4926-BC36-0962CC9ACDCD}"/>
              </a:ext>
            </a:extLst>
          </p:cNvPr>
          <p:cNvSpPr>
            <a:spLocks noGrp="1"/>
          </p:cNvSpPr>
          <p:nvPr>
            <p:ph sz="quarter" idx="46"/>
          </p:nvPr>
        </p:nvSpPr>
        <p:spPr>
          <a:xfrm>
            <a:off x="812800" y="1413461"/>
            <a:ext cx="3213100" cy="4621212"/>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Text Placeholder 8">
            <a:extLst>
              <a:ext uri="{FF2B5EF4-FFF2-40B4-BE49-F238E27FC236}">
                <a16:creationId xmlns:a16="http://schemas.microsoft.com/office/drawing/2014/main" id="{B0E351A1-8643-4019-9C4A-3522C2D15962}"/>
              </a:ext>
            </a:extLst>
          </p:cNvPr>
          <p:cNvSpPr>
            <a:spLocks noGrp="1"/>
          </p:cNvSpPr>
          <p:nvPr>
            <p:ph type="body" sz="quarter" idx="26" hasCustomPrompt="1"/>
          </p:nvPr>
        </p:nvSpPr>
        <p:spPr>
          <a:xfrm>
            <a:off x="4426154" y="1413894"/>
            <a:ext cx="464501" cy="350619"/>
          </a:xfrm>
          <a:noFill/>
          <a:ln>
            <a:noFill/>
          </a:ln>
        </p:spPr>
        <p:txBody>
          <a:bodyPr vert="horz" lIns="36000" tIns="36000" rIns="36000" bIns="36000" rtlCol="0" anchor="ctr">
            <a:noAutofit/>
          </a:bodyPr>
          <a:lstStyle>
            <a:lvl1pPr marL="0" indent="0">
              <a:buNone/>
              <a:defRPr lang="en-CA" sz="2000" b="1" dirty="0">
                <a:solidFill>
                  <a:schemeClr val="tx2"/>
                </a:solidFill>
                <a:latin typeface="+mj-lt"/>
              </a:defRPr>
            </a:lvl1pPr>
          </a:lstStyle>
          <a:p>
            <a:pPr marL="216000" lvl="0" indent="-216000" algn="ctr"/>
            <a:r>
              <a:rPr lang="en-US" dirty="0"/>
              <a:t>X</a:t>
            </a:r>
            <a:endParaRPr lang="en-CA" dirty="0"/>
          </a:p>
        </p:txBody>
      </p:sp>
      <p:sp>
        <p:nvSpPr>
          <p:cNvPr id="7" name="Text Placeholder 8">
            <a:extLst>
              <a:ext uri="{FF2B5EF4-FFF2-40B4-BE49-F238E27FC236}">
                <a16:creationId xmlns:a16="http://schemas.microsoft.com/office/drawing/2014/main" id="{AD24680B-E8B9-4C3C-825E-4C059A4FA5B5}"/>
              </a:ext>
            </a:extLst>
          </p:cNvPr>
          <p:cNvSpPr>
            <a:spLocks noGrp="1"/>
          </p:cNvSpPr>
          <p:nvPr>
            <p:ph type="body" sz="quarter" idx="29" hasCustomPrompt="1"/>
          </p:nvPr>
        </p:nvSpPr>
        <p:spPr>
          <a:xfrm>
            <a:off x="7971145" y="1413894"/>
            <a:ext cx="464501" cy="350619"/>
          </a:xfrm>
          <a:noFill/>
          <a:ln>
            <a:noFill/>
          </a:ln>
        </p:spPr>
        <p:txBody>
          <a:bodyPr vert="horz" lIns="36000" tIns="36000" rIns="36000" bIns="36000" rtlCol="0" anchor="ctr">
            <a:noAutofit/>
          </a:bodyPr>
          <a:lstStyle>
            <a:lvl1pPr marL="0" indent="0">
              <a:buNone/>
              <a:defRPr lang="en-CA" sz="2000" b="1" dirty="0">
                <a:solidFill>
                  <a:schemeClr val="tx2"/>
                </a:solidFill>
                <a:latin typeface="+mj-lt"/>
              </a:defRPr>
            </a:lvl1pPr>
          </a:lstStyle>
          <a:p>
            <a:pPr marL="216000" lvl="0" indent="-216000" algn="ctr"/>
            <a:r>
              <a:rPr lang="en-US" dirty="0"/>
              <a:t>X</a:t>
            </a:r>
            <a:endParaRPr lang="en-CA" dirty="0"/>
          </a:p>
        </p:txBody>
      </p:sp>
      <p:sp>
        <p:nvSpPr>
          <p:cNvPr id="8" name="Text Placeholder 8">
            <a:extLst>
              <a:ext uri="{FF2B5EF4-FFF2-40B4-BE49-F238E27FC236}">
                <a16:creationId xmlns:a16="http://schemas.microsoft.com/office/drawing/2014/main" id="{00EAE11D-32E9-439F-A028-A2E03BF373A9}"/>
              </a:ext>
            </a:extLst>
          </p:cNvPr>
          <p:cNvSpPr>
            <a:spLocks noGrp="1"/>
          </p:cNvSpPr>
          <p:nvPr>
            <p:ph type="body" sz="quarter" idx="34" hasCustomPrompt="1"/>
          </p:nvPr>
        </p:nvSpPr>
        <p:spPr>
          <a:xfrm>
            <a:off x="4426154" y="3883558"/>
            <a:ext cx="464501" cy="350619"/>
          </a:xfrm>
          <a:noFill/>
          <a:ln>
            <a:noFill/>
          </a:ln>
        </p:spPr>
        <p:txBody>
          <a:bodyPr vert="horz" lIns="36000" tIns="36000" rIns="36000" bIns="36000" rtlCol="0" anchor="ctr">
            <a:noAutofit/>
          </a:bodyPr>
          <a:lstStyle>
            <a:lvl1pPr marL="0" indent="0">
              <a:buNone/>
              <a:defRPr lang="en-CA" sz="2000" b="1" dirty="0">
                <a:solidFill>
                  <a:schemeClr val="tx2"/>
                </a:solidFill>
                <a:latin typeface="+mj-lt"/>
              </a:defRPr>
            </a:lvl1pPr>
          </a:lstStyle>
          <a:p>
            <a:pPr marL="216000" lvl="0" indent="-216000" algn="ctr"/>
            <a:r>
              <a:rPr lang="en-US" dirty="0"/>
              <a:t>X</a:t>
            </a:r>
            <a:endParaRPr lang="en-CA" dirty="0"/>
          </a:p>
        </p:txBody>
      </p:sp>
      <p:sp>
        <p:nvSpPr>
          <p:cNvPr id="9" name="Text Placeholder 8">
            <a:extLst>
              <a:ext uri="{FF2B5EF4-FFF2-40B4-BE49-F238E27FC236}">
                <a16:creationId xmlns:a16="http://schemas.microsoft.com/office/drawing/2014/main" id="{6AE32E51-B175-4F64-A39B-7C2C179D0B55}"/>
              </a:ext>
            </a:extLst>
          </p:cNvPr>
          <p:cNvSpPr>
            <a:spLocks noGrp="1"/>
          </p:cNvSpPr>
          <p:nvPr>
            <p:ph type="body" sz="quarter" idx="35" hasCustomPrompt="1"/>
          </p:nvPr>
        </p:nvSpPr>
        <p:spPr>
          <a:xfrm>
            <a:off x="7971145" y="3883558"/>
            <a:ext cx="464501" cy="350619"/>
          </a:xfrm>
          <a:noFill/>
          <a:ln>
            <a:noFill/>
          </a:ln>
        </p:spPr>
        <p:txBody>
          <a:bodyPr vert="horz" lIns="36000" tIns="36000" rIns="36000" bIns="36000" rtlCol="0" anchor="ctr">
            <a:noAutofit/>
          </a:bodyPr>
          <a:lstStyle>
            <a:lvl1pPr marL="0" indent="0">
              <a:buNone/>
              <a:defRPr lang="en-CA" sz="2000" b="1" dirty="0">
                <a:solidFill>
                  <a:schemeClr val="tx2"/>
                </a:solidFill>
                <a:latin typeface="+mj-lt"/>
              </a:defRPr>
            </a:lvl1pPr>
          </a:lstStyle>
          <a:p>
            <a:pPr marL="216000" lvl="0" indent="-216000" algn="ctr"/>
            <a:r>
              <a:rPr lang="en-US" dirty="0"/>
              <a:t>X</a:t>
            </a:r>
            <a:endParaRPr lang="en-CA" dirty="0"/>
          </a:p>
        </p:txBody>
      </p:sp>
      <p:sp>
        <p:nvSpPr>
          <p:cNvPr id="10" name="Text Placeholder 4">
            <a:extLst>
              <a:ext uri="{FF2B5EF4-FFF2-40B4-BE49-F238E27FC236}">
                <a16:creationId xmlns:a16="http://schemas.microsoft.com/office/drawing/2014/main" id="{A931EDA9-0D32-425C-B67F-3219AFCE8F3F}"/>
              </a:ext>
            </a:extLst>
          </p:cNvPr>
          <p:cNvSpPr>
            <a:spLocks noGrp="1"/>
          </p:cNvSpPr>
          <p:nvPr>
            <p:ph type="body" sz="quarter" idx="17" hasCustomPrompt="1"/>
          </p:nvPr>
        </p:nvSpPr>
        <p:spPr>
          <a:xfrm>
            <a:off x="5007728" y="1413894"/>
            <a:ext cx="2772000" cy="432000"/>
          </a:xfrm>
          <a:noFill/>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1" name="Text Placeholder 4">
            <a:extLst>
              <a:ext uri="{FF2B5EF4-FFF2-40B4-BE49-F238E27FC236}">
                <a16:creationId xmlns:a16="http://schemas.microsoft.com/office/drawing/2014/main" id="{9A7CDDDA-D2A2-4E68-8B56-5E07859D55C3}"/>
              </a:ext>
            </a:extLst>
          </p:cNvPr>
          <p:cNvSpPr>
            <a:spLocks noGrp="1"/>
          </p:cNvSpPr>
          <p:nvPr>
            <p:ph type="body" sz="quarter" idx="18" hasCustomPrompt="1"/>
          </p:nvPr>
        </p:nvSpPr>
        <p:spPr>
          <a:xfrm>
            <a:off x="8627063" y="1413894"/>
            <a:ext cx="2712057" cy="432000"/>
          </a:xfrm>
          <a:noFill/>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2" name="Text Placeholder 4">
            <a:extLst>
              <a:ext uri="{FF2B5EF4-FFF2-40B4-BE49-F238E27FC236}">
                <a16:creationId xmlns:a16="http://schemas.microsoft.com/office/drawing/2014/main" id="{5FC0BFD8-CF7E-42EA-82F5-CA72713841AE}"/>
              </a:ext>
            </a:extLst>
          </p:cNvPr>
          <p:cNvSpPr>
            <a:spLocks noGrp="1"/>
          </p:cNvSpPr>
          <p:nvPr>
            <p:ph type="body" sz="quarter" idx="40" hasCustomPrompt="1"/>
          </p:nvPr>
        </p:nvSpPr>
        <p:spPr>
          <a:xfrm>
            <a:off x="5007728" y="3883558"/>
            <a:ext cx="2772000" cy="432000"/>
          </a:xfrm>
          <a:noFill/>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3" name="Text Placeholder 4">
            <a:extLst>
              <a:ext uri="{FF2B5EF4-FFF2-40B4-BE49-F238E27FC236}">
                <a16:creationId xmlns:a16="http://schemas.microsoft.com/office/drawing/2014/main" id="{183A7C78-EA03-4D8F-986F-2A7D6AEC33E7}"/>
              </a:ext>
            </a:extLst>
          </p:cNvPr>
          <p:cNvSpPr>
            <a:spLocks noGrp="1"/>
          </p:cNvSpPr>
          <p:nvPr>
            <p:ph type="body" sz="quarter" idx="41" hasCustomPrompt="1"/>
          </p:nvPr>
        </p:nvSpPr>
        <p:spPr>
          <a:xfrm>
            <a:off x="8627063" y="3883558"/>
            <a:ext cx="2712057" cy="432000"/>
          </a:xfrm>
          <a:noFill/>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4" name="Text Placeholder 4">
            <a:extLst>
              <a:ext uri="{FF2B5EF4-FFF2-40B4-BE49-F238E27FC236}">
                <a16:creationId xmlns:a16="http://schemas.microsoft.com/office/drawing/2014/main" id="{26D8F4A8-EC33-4A07-9EFA-CC3885FFA45E}"/>
              </a:ext>
            </a:extLst>
          </p:cNvPr>
          <p:cNvSpPr>
            <a:spLocks noGrp="1"/>
          </p:cNvSpPr>
          <p:nvPr>
            <p:ph type="body" sz="quarter" idx="42"/>
          </p:nvPr>
        </p:nvSpPr>
        <p:spPr>
          <a:xfrm>
            <a:off x="5009482" y="1881773"/>
            <a:ext cx="2754313"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Text Placeholder 4">
            <a:extLst>
              <a:ext uri="{FF2B5EF4-FFF2-40B4-BE49-F238E27FC236}">
                <a16:creationId xmlns:a16="http://schemas.microsoft.com/office/drawing/2014/main" id="{F62B2123-1811-4EB3-B7D0-0FF13682C806}"/>
              </a:ext>
            </a:extLst>
          </p:cNvPr>
          <p:cNvSpPr>
            <a:spLocks noGrp="1"/>
          </p:cNvSpPr>
          <p:nvPr>
            <p:ph type="body" sz="quarter" idx="43"/>
          </p:nvPr>
        </p:nvSpPr>
        <p:spPr>
          <a:xfrm>
            <a:off x="8627063" y="1881773"/>
            <a:ext cx="2754313"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4">
            <a:extLst>
              <a:ext uri="{FF2B5EF4-FFF2-40B4-BE49-F238E27FC236}">
                <a16:creationId xmlns:a16="http://schemas.microsoft.com/office/drawing/2014/main" id="{ABBA5110-94B2-4AD2-BC63-D25FFDD1C302}"/>
              </a:ext>
            </a:extLst>
          </p:cNvPr>
          <p:cNvSpPr>
            <a:spLocks noGrp="1"/>
          </p:cNvSpPr>
          <p:nvPr>
            <p:ph type="body" sz="quarter" idx="44"/>
          </p:nvPr>
        </p:nvSpPr>
        <p:spPr>
          <a:xfrm>
            <a:off x="5007728" y="4368112"/>
            <a:ext cx="2754313"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Text Placeholder 4">
            <a:extLst>
              <a:ext uri="{FF2B5EF4-FFF2-40B4-BE49-F238E27FC236}">
                <a16:creationId xmlns:a16="http://schemas.microsoft.com/office/drawing/2014/main" id="{B2D802D7-2463-4D99-BD84-23FDD8A63CFF}"/>
              </a:ext>
            </a:extLst>
          </p:cNvPr>
          <p:cNvSpPr>
            <a:spLocks noGrp="1"/>
          </p:cNvSpPr>
          <p:nvPr>
            <p:ph type="body" sz="quarter" idx="45"/>
          </p:nvPr>
        </p:nvSpPr>
        <p:spPr>
          <a:xfrm>
            <a:off x="8625309" y="4368112"/>
            <a:ext cx="2754313"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52524458"/>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1 plu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6" name="Text Placeholder 8">
            <a:extLst>
              <a:ext uri="{FF2B5EF4-FFF2-40B4-BE49-F238E27FC236}">
                <a16:creationId xmlns:a16="http://schemas.microsoft.com/office/drawing/2014/main" id="{B0E351A1-8643-4019-9C4A-3522C2D15962}"/>
              </a:ext>
            </a:extLst>
          </p:cNvPr>
          <p:cNvSpPr>
            <a:spLocks noGrp="1"/>
          </p:cNvSpPr>
          <p:nvPr>
            <p:ph type="body" sz="quarter" idx="26" hasCustomPrompt="1"/>
          </p:nvPr>
        </p:nvSpPr>
        <p:spPr>
          <a:xfrm>
            <a:off x="810624" y="1413894"/>
            <a:ext cx="464501" cy="350619"/>
          </a:xfrm>
          <a:noFill/>
        </p:spPr>
        <p:txBody>
          <a:bodyPr lIns="36000" tIns="36000" rIns="36000" bIns="36000" anchor="ctr">
            <a:noAutofit/>
          </a:bodyPr>
          <a:lstStyle>
            <a:lvl1pPr marL="0" indent="0" algn="ctr">
              <a:lnSpc>
                <a:spcPct val="90000"/>
              </a:lnSpc>
              <a:buNone/>
              <a:defRPr sz="2000" b="1" cap="all" normalizeH="0" baseline="0">
                <a:solidFill>
                  <a:schemeClr val="tx2"/>
                </a:solidFill>
                <a:latin typeface="+mj-lt"/>
              </a:defRPr>
            </a:lvl1pPr>
            <a:lvl2pPr marL="0" indent="0">
              <a:lnSpc>
                <a:spcPct val="90000"/>
              </a:lnSpc>
              <a:buNone/>
              <a:defRPr/>
            </a:lvl2pPr>
          </a:lstStyle>
          <a:p>
            <a:pPr lvl="0"/>
            <a:r>
              <a:rPr lang="en-US" dirty="0"/>
              <a:t>X</a:t>
            </a:r>
            <a:endParaRPr lang="en-CA" dirty="0"/>
          </a:p>
        </p:txBody>
      </p:sp>
      <p:sp>
        <p:nvSpPr>
          <p:cNvPr id="8" name="Text Placeholder 8">
            <a:extLst>
              <a:ext uri="{FF2B5EF4-FFF2-40B4-BE49-F238E27FC236}">
                <a16:creationId xmlns:a16="http://schemas.microsoft.com/office/drawing/2014/main" id="{00EAE11D-32E9-439F-A028-A2E03BF373A9}"/>
              </a:ext>
            </a:extLst>
          </p:cNvPr>
          <p:cNvSpPr>
            <a:spLocks noGrp="1"/>
          </p:cNvSpPr>
          <p:nvPr>
            <p:ph type="body" sz="quarter" idx="34" hasCustomPrompt="1"/>
          </p:nvPr>
        </p:nvSpPr>
        <p:spPr>
          <a:xfrm>
            <a:off x="810624" y="3883558"/>
            <a:ext cx="464501" cy="350619"/>
          </a:xfrm>
          <a:noFill/>
        </p:spPr>
        <p:txBody>
          <a:bodyPr lIns="36000" tIns="36000" rIns="36000" bIns="36000" anchor="ctr">
            <a:noAutofit/>
          </a:bodyPr>
          <a:lstStyle>
            <a:lvl1pPr marL="0" indent="0" algn="ctr">
              <a:lnSpc>
                <a:spcPct val="90000"/>
              </a:lnSpc>
              <a:buNone/>
              <a:defRPr sz="2000" b="1" cap="all" normalizeH="0" baseline="0">
                <a:solidFill>
                  <a:schemeClr val="tx2"/>
                </a:solidFill>
                <a:latin typeface="+mj-lt"/>
              </a:defRPr>
            </a:lvl1pPr>
            <a:lvl2pPr marL="0" indent="0">
              <a:lnSpc>
                <a:spcPct val="90000"/>
              </a:lnSpc>
              <a:buNone/>
              <a:defRPr/>
            </a:lvl2pPr>
          </a:lstStyle>
          <a:p>
            <a:pPr lvl="0"/>
            <a:r>
              <a:rPr lang="en-US" dirty="0"/>
              <a:t>X</a:t>
            </a:r>
            <a:endParaRPr lang="en-CA" dirty="0"/>
          </a:p>
        </p:txBody>
      </p:sp>
      <p:sp>
        <p:nvSpPr>
          <p:cNvPr id="10" name="Text Placeholder 4">
            <a:extLst>
              <a:ext uri="{FF2B5EF4-FFF2-40B4-BE49-F238E27FC236}">
                <a16:creationId xmlns:a16="http://schemas.microsoft.com/office/drawing/2014/main" id="{A931EDA9-0D32-425C-B67F-3219AFCE8F3F}"/>
              </a:ext>
            </a:extLst>
          </p:cNvPr>
          <p:cNvSpPr>
            <a:spLocks noGrp="1"/>
          </p:cNvSpPr>
          <p:nvPr>
            <p:ph type="body" sz="quarter" idx="17" hasCustomPrompt="1"/>
          </p:nvPr>
        </p:nvSpPr>
        <p:spPr>
          <a:xfrm>
            <a:off x="1392198" y="1413894"/>
            <a:ext cx="4199454" cy="432000"/>
          </a:xfrm>
          <a:noFill/>
        </p:spPr>
        <p:txBody>
          <a:bodyPr bIns="0" anchor="b"/>
          <a:lstStyle>
            <a:lvl1pPr marL="0" indent="0">
              <a:buNone/>
              <a:defRPr sz="1600" b="0" cap="all" normalizeH="0" baseline="0">
                <a:solidFill>
                  <a:schemeClr val="accent1"/>
                </a:solidFill>
                <a:latin typeface="+mj-lt"/>
              </a:defRPr>
            </a:lvl1pPr>
          </a:lstStyle>
          <a:p>
            <a:pPr lvl="0"/>
            <a:r>
              <a:rPr lang="en-US" dirty="0"/>
              <a:t>EDIT MASTER TEXT STYLES</a:t>
            </a:r>
            <a:endParaRPr lang="en-CA" dirty="0"/>
          </a:p>
        </p:txBody>
      </p:sp>
      <p:sp>
        <p:nvSpPr>
          <p:cNvPr id="12" name="Text Placeholder 4">
            <a:extLst>
              <a:ext uri="{FF2B5EF4-FFF2-40B4-BE49-F238E27FC236}">
                <a16:creationId xmlns:a16="http://schemas.microsoft.com/office/drawing/2014/main" id="{5FC0BFD8-CF7E-42EA-82F5-CA72713841AE}"/>
              </a:ext>
            </a:extLst>
          </p:cNvPr>
          <p:cNvSpPr>
            <a:spLocks noGrp="1"/>
          </p:cNvSpPr>
          <p:nvPr>
            <p:ph type="body" sz="quarter" idx="40" hasCustomPrompt="1"/>
          </p:nvPr>
        </p:nvSpPr>
        <p:spPr>
          <a:xfrm>
            <a:off x="1392198" y="3883558"/>
            <a:ext cx="4199454" cy="432000"/>
          </a:xfrm>
          <a:noFill/>
        </p:spPr>
        <p:txBody>
          <a:bodyPr bIns="0" anchor="b"/>
          <a:lstStyle>
            <a:lvl1pPr marL="0" indent="0">
              <a:buNone/>
              <a:defRPr sz="1600" b="0" cap="all" normalizeH="0" baseline="0">
                <a:solidFill>
                  <a:schemeClr val="accent1"/>
                </a:solidFill>
                <a:latin typeface="+mj-lt"/>
              </a:defRPr>
            </a:lvl1pPr>
          </a:lstStyle>
          <a:p>
            <a:pPr lvl="0"/>
            <a:r>
              <a:rPr lang="en-US" dirty="0"/>
              <a:t>EDIT MASTER TEXT STYLES</a:t>
            </a:r>
            <a:endParaRPr lang="en-CA" dirty="0"/>
          </a:p>
        </p:txBody>
      </p:sp>
      <p:sp>
        <p:nvSpPr>
          <p:cNvPr id="14" name="Text Placeholder 4">
            <a:extLst>
              <a:ext uri="{FF2B5EF4-FFF2-40B4-BE49-F238E27FC236}">
                <a16:creationId xmlns:a16="http://schemas.microsoft.com/office/drawing/2014/main" id="{26D8F4A8-EC33-4A07-9EFA-CC3885FFA45E}"/>
              </a:ext>
            </a:extLst>
          </p:cNvPr>
          <p:cNvSpPr>
            <a:spLocks noGrp="1"/>
          </p:cNvSpPr>
          <p:nvPr>
            <p:ph type="body" sz="quarter" idx="42"/>
          </p:nvPr>
        </p:nvSpPr>
        <p:spPr>
          <a:xfrm>
            <a:off x="1393952" y="1881773"/>
            <a:ext cx="4172659"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6" name="Text Placeholder 4">
            <a:extLst>
              <a:ext uri="{FF2B5EF4-FFF2-40B4-BE49-F238E27FC236}">
                <a16:creationId xmlns:a16="http://schemas.microsoft.com/office/drawing/2014/main" id="{ABBA5110-94B2-4AD2-BC63-D25FFDD1C302}"/>
              </a:ext>
            </a:extLst>
          </p:cNvPr>
          <p:cNvSpPr>
            <a:spLocks noGrp="1"/>
          </p:cNvSpPr>
          <p:nvPr>
            <p:ph type="body" sz="quarter" idx="44"/>
          </p:nvPr>
        </p:nvSpPr>
        <p:spPr>
          <a:xfrm>
            <a:off x="1392198" y="4368112"/>
            <a:ext cx="4172659"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Text Placeholder 8">
            <a:extLst>
              <a:ext uri="{FF2B5EF4-FFF2-40B4-BE49-F238E27FC236}">
                <a16:creationId xmlns:a16="http://schemas.microsoft.com/office/drawing/2014/main" id="{06D639E1-B20F-419B-ABE9-900955F330E8}"/>
              </a:ext>
            </a:extLst>
          </p:cNvPr>
          <p:cNvSpPr>
            <a:spLocks noGrp="1"/>
          </p:cNvSpPr>
          <p:nvPr>
            <p:ph type="body" sz="quarter" idx="45" hasCustomPrompt="1"/>
          </p:nvPr>
        </p:nvSpPr>
        <p:spPr>
          <a:xfrm>
            <a:off x="6572772" y="1413894"/>
            <a:ext cx="464501" cy="350619"/>
          </a:xfrm>
          <a:noFill/>
        </p:spPr>
        <p:txBody>
          <a:bodyPr lIns="36000" tIns="36000" rIns="36000" bIns="36000" anchor="ctr">
            <a:noAutofit/>
          </a:bodyPr>
          <a:lstStyle>
            <a:lvl1pPr marL="0" indent="0" algn="ctr">
              <a:lnSpc>
                <a:spcPct val="90000"/>
              </a:lnSpc>
              <a:buNone/>
              <a:defRPr sz="2000" b="1" cap="all" normalizeH="0" baseline="0">
                <a:solidFill>
                  <a:schemeClr val="tx2"/>
                </a:solidFill>
                <a:latin typeface="+mj-lt"/>
              </a:defRPr>
            </a:lvl1pPr>
            <a:lvl2pPr marL="0" indent="0">
              <a:lnSpc>
                <a:spcPct val="90000"/>
              </a:lnSpc>
              <a:buNone/>
              <a:defRPr/>
            </a:lvl2pPr>
          </a:lstStyle>
          <a:p>
            <a:pPr lvl="0"/>
            <a:r>
              <a:rPr lang="en-US" dirty="0"/>
              <a:t>X</a:t>
            </a:r>
            <a:endParaRPr lang="en-CA" dirty="0"/>
          </a:p>
        </p:txBody>
      </p:sp>
      <p:sp>
        <p:nvSpPr>
          <p:cNvPr id="19" name="Text Placeholder 8">
            <a:extLst>
              <a:ext uri="{FF2B5EF4-FFF2-40B4-BE49-F238E27FC236}">
                <a16:creationId xmlns:a16="http://schemas.microsoft.com/office/drawing/2014/main" id="{58986DE9-1889-4601-B2D5-E1E638D14142}"/>
              </a:ext>
            </a:extLst>
          </p:cNvPr>
          <p:cNvSpPr>
            <a:spLocks noGrp="1"/>
          </p:cNvSpPr>
          <p:nvPr>
            <p:ph type="body" sz="quarter" idx="46" hasCustomPrompt="1"/>
          </p:nvPr>
        </p:nvSpPr>
        <p:spPr>
          <a:xfrm>
            <a:off x="6572772" y="3883558"/>
            <a:ext cx="464501" cy="350619"/>
          </a:xfrm>
          <a:noFill/>
        </p:spPr>
        <p:txBody>
          <a:bodyPr lIns="36000" tIns="36000" rIns="36000" bIns="36000" anchor="ctr">
            <a:noAutofit/>
          </a:bodyPr>
          <a:lstStyle>
            <a:lvl1pPr marL="0" indent="0" algn="ctr">
              <a:lnSpc>
                <a:spcPct val="90000"/>
              </a:lnSpc>
              <a:buNone/>
              <a:defRPr sz="2000" b="1" cap="all" normalizeH="0" baseline="0">
                <a:solidFill>
                  <a:schemeClr val="tx2"/>
                </a:solidFill>
                <a:latin typeface="+mj-lt"/>
              </a:defRPr>
            </a:lvl1pPr>
            <a:lvl2pPr marL="0" indent="0">
              <a:lnSpc>
                <a:spcPct val="90000"/>
              </a:lnSpc>
              <a:buNone/>
              <a:defRPr/>
            </a:lvl2pPr>
          </a:lstStyle>
          <a:p>
            <a:pPr lvl="0"/>
            <a:r>
              <a:rPr lang="en-US" dirty="0"/>
              <a:t>X</a:t>
            </a:r>
            <a:endParaRPr lang="en-CA" dirty="0"/>
          </a:p>
        </p:txBody>
      </p:sp>
      <p:sp>
        <p:nvSpPr>
          <p:cNvPr id="20" name="Text Placeholder 4">
            <a:extLst>
              <a:ext uri="{FF2B5EF4-FFF2-40B4-BE49-F238E27FC236}">
                <a16:creationId xmlns:a16="http://schemas.microsoft.com/office/drawing/2014/main" id="{A40EF281-5715-435F-AEBB-A4DE12273C8B}"/>
              </a:ext>
            </a:extLst>
          </p:cNvPr>
          <p:cNvSpPr>
            <a:spLocks noGrp="1"/>
          </p:cNvSpPr>
          <p:nvPr>
            <p:ph type="body" sz="quarter" idx="47" hasCustomPrompt="1"/>
          </p:nvPr>
        </p:nvSpPr>
        <p:spPr>
          <a:xfrm>
            <a:off x="7154346" y="1413894"/>
            <a:ext cx="4199454" cy="432000"/>
          </a:xfrm>
          <a:noFill/>
        </p:spPr>
        <p:txBody>
          <a:bodyPr bIns="0" anchor="b"/>
          <a:lstStyle>
            <a:lvl1pPr marL="0" indent="0">
              <a:buNone/>
              <a:defRPr sz="1600" b="0" cap="all" normalizeH="0" baseline="0">
                <a:solidFill>
                  <a:schemeClr val="accent1"/>
                </a:solidFill>
                <a:latin typeface="+mj-lt"/>
              </a:defRPr>
            </a:lvl1pPr>
          </a:lstStyle>
          <a:p>
            <a:pPr lvl="0"/>
            <a:r>
              <a:rPr lang="en-US" dirty="0"/>
              <a:t>EDIT MASTER TEXT STYLES</a:t>
            </a:r>
            <a:endParaRPr lang="en-CA" dirty="0"/>
          </a:p>
        </p:txBody>
      </p:sp>
      <p:sp>
        <p:nvSpPr>
          <p:cNvPr id="21" name="Text Placeholder 4">
            <a:extLst>
              <a:ext uri="{FF2B5EF4-FFF2-40B4-BE49-F238E27FC236}">
                <a16:creationId xmlns:a16="http://schemas.microsoft.com/office/drawing/2014/main" id="{7B2A11D0-9DBE-46DB-96B4-34B6FA100277}"/>
              </a:ext>
            </a:extLst>
          </p:cNvPr>
          <p:cNvSpPr>
            <a:spLocks noGrp="1"/>
          </p:cNvSpPr>
          <p:nvPr>
            <p:ph type="body" sz="quarter" idx="48" hasCustomPrompt="1"/>
          </p:nvPr>
        </p:nvSpPr>
        <p:spPr>
          <a:xfrm>
            <a:off x="7154346" y="3883558"/>
            <a:ext cx="4199454" cy="432000"/>
          </a:xfrm>
          <a:noFill/>
        </p:spPr>
        <p:txBody>
          <a:bodyPr bIns="0" anchor="b"/>
          <a:lstStyle>
            <a:lvl1pPr marL="0" indent="0">
              <a:buNone/>
              <a:defRPr sz="1600" b="0" cap="all" normalizeH="0" baseline="0">
                <a:solidFill>
                  <a:schemeClr val="accent1"/>
                </a:solidFill>
                <a:latin typeface="+mj-lt"/>
              </a:defRPr>
            </a:lvl1pPr>
          </a:lstStyle>
          <a:p>
            <a:pPr lvl="0"/>
            <a:r>
              <a:rPr lang="en-US" dirty="0"/>
              <a:t>EDIT MASTER TEXT STYLES</a:t>
            </a:r>
            <a:endParaRPr lang="en-CA" dirty="0"/>
          </a:p>
        </p:txBody>
      </p:sp>
      <p:sp>
        <p:nvSpPr>
          <p:cNvPr id="22" name="Text Placeholder 4">
            <a:extLst>
              <a:ext uri="{FF2B5EF4-FFF2-40B4-BE49-F238E27FC236}">
                <a16:creationId xmlns:a16="http://schemas.microsoft.com/office/drawing/2014/main" id="{75332199-77D0-4152-931B-CA493DE0EE08}"/>
              </a:ext>
            </a:extLst>
          </p:cNvPr>
          <p:cNvSpPr>
            <a:spLocks noGrp="1"/>
          </p:cNvSpPr>
          <p:nvPr>
            <p:ph type="body" sz="quarter" idx="49"/>
          </p:nvPr>
        </p:nvSpPr>
        <p:spPr>
          <a:xfrm>
            <a:off x="7156100" y="1881773"/>
            <a:ext cx="4172659"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3" name="Text Placeholder 4">
            <a:extLst>
              <a:ext uri="{FF2B5EF4-FFF2-40B4-BE49-F238E27FC236}">
                <a16:creationId xmlns:a16="http://schemas.microsoft.com/office/drawing/2014/main" id="{F671E2B5-7C7C-477B-B9BA-B7317AF6B5E9}"/>
              </a:ext>
            </a:extLst>
          </p:cNvPr>
          <p:cNvSpPr>
            <a:spLocks noGrp="1"/>
          </p:cNvSpPr>
          <p:nvPr>
            <p:ph type="body" sz="quarter" idx="50"/>
          </p:nvPr>
        </p:nvSpPr>
        <p:spPr>
          <a:xfrm>
            <a:off x="7154346" y="4368112"/>
            <a:ext cx="4172659" cy="174625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68106628"/>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ver 3 w title and number/let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Text Placeholder 8">
            <a:extLst>
              <a:ext uri="{FF2B5EF4-FFF2-40B4-BE49-F238E27FC236}">
                <a16:creationId xmlns:a16="http://schemas.microsoft.com/office/drawing/2014/main" id="{A9517C7B-B697-46BB-8DD8-3A0C1FABBE92}"/>
              </a:ext>
            </a:extLst>
          </p:cNvPr>
          <p:cNvSpPr>
            <a:spLocks noGrp="1"/>
          </p:cNvSpPr>
          <p:nvPr>
            <p:ph type="body" sz="quarter" idx="26" hasCustomPrompt="1"/>
          </p:nvPr>
        </p:nvSpPr>
        <p:spPr>
          <a:xfrm>
            <a:off x="4538448" y="1440515"/>
            <a:ext cx="464501" cy="350619"/>
          </a:xfrm>
          <a:noFill/>
          <a:ln>
            <a:noFill/>
          </a:ln>
        </p:spPr>
        <p:txBody>
          <a:bodyPr vert="horz" lIns="36000" tIns="36000" rIns="36000" bIns="36000" rtlCol="0" anchor="ctr">
            <a:noAutofit/>
          </a:bodyPr>
          <a:lstStyle>
            <a:lvl1pPr marL="0" indent="0" algn="ctr">
              <a:buNone/>
              <a:defRPr lang="en-CA" sz="2000" b="1" cap="all" baseline="0" dirty="0">
                <a:solidFill>
                  <a:schemeClr val="tx2"/>
                </a:solidFill>
                <a:latin typeface="+mj-lt"/>
              </a:defRPr>
            </a:lvl1pPr>
          </a:lstStyle>
          <a:p>
            <a:pPr marL="216000" lvl="0" indent="-216000" algn="ctr"/>
            <a:r>
              <a:rPr lang="en-US" dirty="0"/>
              <a:t>X</a:t>
            </a:r>
            <a:endParaRPr lang="en-CA" dirty="0"/>
          </a:p>
        </p:txBody>
      </p:sp>
      <p:sp>
        <p:nvSpPr>
          <p:cNvPr id="6" name="Text Placeholder 8">
            <a:extLst>
              <a:ext uri="{FF2B5EF4-FFF2-40B4-BE49-F238E27FC236}">
                <a16:creationId xmlns:a16="http://schemas.microsoft.com/office/drawing/2014/main" id="{3DD24330-13EA-4687-9781-725C36E7AE75}"/>
              </a:ext>
            </a:extLst>
          </p:cNvPr>
          <p:cNvSpPr>
            <a:spLocks noGrp="1"/>
          </p:cNvSpPr>
          <p:nvPr>
            <p:ph type="body" sz="quarter" idx="29" hasCustomPrompt="1"/>
          </p:nvPr>
        </p:nvSpPr>
        <p:spPr>
          <a:xfrm>
            <a:off x="8131565" y="1440515"/>
            <a:ext cx="464501" cy="350619"/>
          </a:xfrm>
          <a:noFill/>
          <a:ln>
            <a:noFill/>
          </a:ln>
        </p:spPr>
        <p:txBody>
          <a:bodyPr vert="horz" lIns="36000" tIns="36000" rIns="36000" bIns="36000" rtlCol="0" anchor="ctr">
            <a:noAutofit/>
          </a:bodyPr>
          <a:lstStyle>
            <a:lvl1pPr marL="0" indent="0" algn="ctr">
              <a:buNone/>
              <a:defRPr lang="en-CA" sz="2000" b="1" cap="all" baseline="0" dirty="0">
                <a:solidFill>
                  <a:schemeClr val="tx2"/>
                </a:solidFill>
                <a:latin typeface="+mj-lt"/>
              </a:defRPr>
            </a:lvl1pPr>
          </a:lstStyle>
          <a:p>
            <a:pPr marL="216000" lvl="0" indent="-216000" algn="ctr"/>
            <a:r>
              <a:rPr lang="en-US" dirty="0"/>
              <a:t>X</a:t>
            </a:r>
            <a:endParaRPr lang="en-CA" dirty="0"/>
          </a:p>
        </p:txBody>
      </p:sp>
      <p:sp>
        <p:nvSpPr>
          <p:cNvPr id="7" name="Text Placeholder 8">
            <a:extLst>
              <a:ext uri="{FF2B5EF4-FFF2-40B4-BE49-F238E27FC236}">
                <a16:creationId xmlns:a16="http://schemas.microsoft.com/office/drawing/2014/main" id="{65AB5533-2C8A-4A29-AC40-B7E1172436D9}"/>
              </a:ext>
            </a:extLst>
          </p:cNvPr>
          <p:cNvSpPr>
            <a:spLocks noGrp="1"/>
          </p:cNvSpPr>
          <p:nvPr>
            <p:ph type="body" sz="quarter" idx="34" hasCustomPrompt="1"/>
          </p:nvPr>
        </p:nvSpPr>
        <p:spPr>
          <a:xfrm>
            <a:off x="4538448" y="3944854"/>
            <a:ext cx="464501" cy="350619"/>
          </a:xfrm>
          <a:noFill/>
          <a:ln>
            <a:noFill/>
          </a:ln>
        </p:spPr>
        <p:txBody>
          <a:bodyPr vert="horz" lIns="36000" tIns="36000" rIns="36000" bIns="36000" rtlCol="0" anchor="ctr">
            <a:noAutofit/>
          </a:bodyPr>
          <a:lstStyle>
            <a:lvl1pPr marL="0" indent="0" algn="ctr">
              <a:buNone/>
              <a:defRPr lang="en-CA" sz="2000" b="1" cap="all" baseline="0" dirty="0">
                <a:solidFill>
                  <a:schemeClr val="tx2"/>
                </a:solidFill>
                <a:latin typeface="+mj-lt"/>
              </a:defRPr>
            </a:lvl1pPr>
          </a:lstStyle>
          <a:p>
            <a:pPr marL="216000" lvl="0" indent="-216000" algn="ctr"/>
            <a:r>
              <a:rPr lang="en-US" dirty="0"/>
              <a:t>X</a:t>
            </a:r>
            <a:endParaRPr lang="en-CA" dirty="0"/>
          </a:p>
        </p:txBody>
      </p:sp>
      <p:sp>
        <p:nvSpPr>
          <p:cNvPr id="8" name="Text Placeholder 8">
            <a:extLst>
              <a:ext uri="{FF2B5EF4-FFF2-40B4-BE49-F238E27FC236}">
                <a16:creationId xmlns:a16="http://schemas.microsoft.com/office/drawing/2014/main" id="{F7E40693-B066-434D-A78C-7AF741F3EF70}"/>
              </a:ext>
            </a:extLst>
          </p:cNvPr>
          <p:cNvSpPr>
            <a:spLocks noGrp="1"/>
          </p:cNvSpPr>
          <p:nvPr>
            <p:ph type="body" sz="quarter" idx="35" hasCustomPrompt="1"/>
          </p:nvPr>
        </p:nvSpPr>
        <p:spPr>
          <a:xfrm>
            <a:off x="8131565" y="3944854"/>
            <a:ext cx="464501" cy="350619"/>
          </a:xfrm>
          <a:noFill/>
          <a:ln>
            <a:noFill/>
          </a:ln>
        </p:spPr>
        <p:txBody>
          <a:bodyPr vert="horz" lIns="36000" tIns="36000" rIns="36000" bIns="36000" rtlCol="0" anchor="ctr">
            <a:noAutofit/>
          </a:bodyPr>
          <a:lstStyle>
            <a:lvl1pPr marL="0" indent="0" algn="ctr">
              <a:buNone/>
              <a:defRPr lang="en-CA" sz="2000" b="1" cap="all" baseline="0" dirty="0">
                <a:solidFill>
                  <a:schemeClr val="tx2"/>
                </a:solidFill>
                <a:latin typeface="+mj-lt"/>
              </a:defRPr>
            </a:lvl1pPr>
          </a:lstStyle>
          <a:p>
            <a:pPr marL="216000" lvl="0" indent="-216000" algn="ctr"/>
            <a:r>
              <a:rPr lang="en-US" dirty="0"/>
              <a:t>X</a:t>
            </a:r>
            <a:endParaRPr lang="en-CA" dirty="0"/>
          </a:p>
        </p:txBody>
      </p:sp>
      <p:sp>
        <p:nvSpPr>
          <p:cNvPr id="9" name="Text Placeholder 4">
            <a:extLst>
              <a:ext uri="{FF2B5EF4-FFF2-40B4-BE49-F238E27FC236}">
                <a16:creationId xmlns:a16="http://schemas.microsoft.com/office/drawing/2014/main" id="{7273D5FA-2DEF-4140-B2B3-50FFEDECD4D8}"/>
              </a:ext>
            </a:extLst>
          </p:cNvPr>
          <p:cNvSpPr>
            <a:spLocks noGrp="1"/>
          </p:cNvSpPr>
          <p:nvPr>
            <p:ph type="body" sz="quarter" idx="17" hasCustomPrompt="1"/>
          </p:nvPr>
        </p:nvSpPr>
        <p:spPr>
          <a:xfrm>
            <a:off x="5007728" y="1428258"/>
            <a:ext cx="2754000" cy="341313"/>
          </a:xfrm>
          <a:noFill/>
          <a:ln>
            <a:noFill/>
          </a:ln>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0" name="Text Placeholder 4">
            <a:extLst>
              <a:ext uri="{FF2B5EF4-FFF2-40B4-BE49-F238E27FC236}">
                <a16:creationId xmlns:a16="http://schemas.microsoft.com/office/drawing/2014/main" id="{D54D4535-BFB5-49EE-B4AD-44B9D2DC412D}"/>
              </a:ext>
            </a:extLst>
          </p:cNvPr>
          <p:cNvSpPr>
            <a:spLocks noGrp="1"/>
          </p:cNvSpPr>
          <p:nvPr>
            <p:ph type="body" sz="quarter" idx="18" hasCustomPrompt="1"/>
          </p:nvPr>
        </p:nvSpPr>
        <p:spPr>
          <a:xfrm>
            <a:off x="8627062" y="1428258"/>
            <a:ext cx="2754000" cy="341313"/>
          </a:xfrm>
          <a:noFill/>
          <a:ln>
            <a:noFill/>
          </a:ln>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1" name="Text Placeholder 4">
            <a:extLst>
              <a:ext uri="{FF2B5EF4-FFF2-40B4-BE49-F238E27FC236}">
                <a16:creationId xmlns:a16="http://schemas.microsoft.com/office/drawing/2014/main" id="{25DD1310-6BEB-43A4-980F-AF0AF5711B2F}"/>
              </a:ext>
            </a:extLst>
          </p:cNvPr>
          <p:cNvSpPr>
            <a:spLocks noGrp="1"/>
          </p:cNvSpPr>
          <p:nvPr>
            <p:ph type="body" sz="quarter" idx="40" hasCustomPrompt="1"/>
          </p:nvPr>
        </p:nvSpPr>
        <p:spPr>
          <a:xfrm>
            <a:off x="5007728" y="3955059"/>
            <a:ext cx="2772000" cy="341313"/>
          </a:xfrm>
          <a:noFill/>
          <a:ln>
            <a:noFill/>
          </a:ln>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2" name="Text Placeholder 4">
            <a:extLst>
              <a:ext uri="{FF2B5EF4-FFF2-40B4-BE49-F238E27FC236}">
                <a16:creationId xmlns:a16="http://schemas.microsoft.com/office/drawing/2014/main" id="{46EDFFB6-4860-45AB-9E25-F2ED66EE0E44}"/>
              </a:ext>
            </a:extLst>
          </p:cNvPr>
          <p:cNvSpPr>
            <a:spLocks noGrp="1"/>
          </p:cNvSpPr>
          <p:nvPr>
            <p:ph type="body" sz="quarter" idx="41" hasCustomPrompt="1"/>
          </p:nvPr>
        </p:nvSpPr>
        <p:spPr>
          <a:xfrm>
            <a:off x="8627062" y="3938150"/>
            <a:ext cx="2754000" cy="341313"/>
          </a:xfrm>
          <a:noFill/>
          <a:ln>
            <a:noFill/>
          </a:ln>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13" name="Text Placeholder 4">
            <a:extLst>
              <a:ext uri="{FF2B5EF4-FFF2-40B4-BE49-F238E27FC236}">
                <a16:creationId xmlns:a16="http://schemas.microsoft.com/office/drawing/2014/main" id="{F09837AA-4DED-4678-A74D-5F2805E2A318}"/>
              </a:ext>
            </a:extLst>
          </p:cNvPr>
          <p:cNvSpPr>
            <a:spLocks noGrp="1"/>
          </p:cNvSpPr>
          <p:nvPr>
            <p:ph type="body" sz="quarter" idx="42"/>
          </p:nvPr>
        </p:nvSpPr>
        <p:spPr>
          <a:xfrm>
            <a:off x="5009482" y="1850405"/>
            <a:ext cx="2754313" cy="176400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Text Placeholder 4">
            <a:extLst>
              <a:ext uri="{FF2B5EF4-FFF2-40B4-BE49-F238E27FC236}">
                <a16:creationId xmlns:a16="http://schemas.microsoft.com/office/drawing/2014/main" id="{592C9306-6FF5-4EA4-86C8-F963BBDC1B6C}"/>
              </a:ext>
            </a:extLst>
          </p:cNvPr>
          <p:cNvSpPr>
            <a:spLocks noGrp="1"/>
          </p:cNvSpPr>
          <p:nvPr>
            <p:ph type="body" sz="quarter" idx="43"/>
          </p:nvPr>
        </p:nvSpPr>
        <p:spPr>
          <a:xfrm>
            <a:off x="8627063" y="1850405"/>
            <a:ext cx="2754313" cy="176400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4">
            <a:extLst>
              <a:ext uri="{FF2B5EF4-FFF2-40B4-BE49-F238E27FC236}">
                <a16:creationId xmlns:a16="http://schemas.microsoft.com/office/drawing/2014/main" id="{90F44ED1-6281-4B4C-854C-01B4734DBF9F}"/>
              </a:ext>
            </a:extLst>
          </p:cNvPr>
          <p:cNvSpPr>
            <a:spLocks noGrp="1"/>
          </p:cNvSpPr>
          <p:nvPr>
            <p:ph type="body" sz="quarter" idx="44"/>
          </p:nvPr>
        </p:nvSpPr>
        <p:spPr>
          <a:xfrm>
            <a:off x="5007728" y="4352070"/>
            <a:ext cx="2754000" cy="176400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4">
            <a:extLst>
              <a:ext uri="{FF2B5EF4-FFF2-40B4-BE49-F238E27FC236}">
                <a16:creationId xmlns:a16="http://schemas.microsoft.com/office/drawing/2014/main" id="{02070CA7-4157-4106-8850-6830074122C9}"/>
              </a:ext>
            </a:extLst>
          </p:cNvPr>
          <p:cNvSpPr>
            <a:spLocks noGrp="1"/>
          </p:cNvSpPr>
          <p:nvPr>
            <p:ph type="body" sz="quarter" idx="45"/>
          </p:nvPr>
        </p:nvSpPr>
        <p:spPr>
          <a:xfrm>
            <a:off x="8625309" y="4352070"/>
            <a:ext cx="2754313" cy="176400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Text Placeholder 8">
            <a:extLst>
              <a:ext uri="{FF2B5EF4-FFF2-40B4-BE49-F238E27FC236}">
                <a16:creationId xmlns:a16="http://schemas.microsoft.com/office/drawing/2014/main" id="{26871B64-8B11-4661-A4F3-CDDF0EA883D7}"/>
              </a:ext>
            </a:extLst>
          </p:cNvPr>
          <p:cNvSpPr>
            <a:spLocks noGrp="1"/>
          </p:cNvSpPr>
          <p:nvPr>
            <p:ph type="body" sz="quarter" idx="46" hasCustomPrompt="1"/>
          </p:nvPr>
        </p:nvSpPr>
        <p:spPr>
          <a:xfrm>
            <a:off x="922918" y="1428258"/>
            <a:ext cx="464501" cy="350619"/>
          </a:xfrm>
          <a:noFill/>
          <a:ln>
            <a:noFill/>
          </a:ln>
        </p:spPr>
        <p:txBody>
          <a:bodyPr vert="horz" lIns="36000" tIns="36000" rIns="36000" bIns="36000" rtlCol="0" anchor="ctr">
            <a:noAutofit/>
          </a:bodyPr>
          <a:lstStyle>
            <a:lvl1pPr marL="0" indent="0" algn="ctr">
              <a:buNone/>
              <a:defRPr lang="en-CA" sz="2000" b="1" cap="all" baseline="0" dirty="0">
                <a:solidFill>
                  <a:schemeClr val="tx2"/>
                </a:solidFill>
                <a:latin typeface="+mj-lt"/>
              </a:defRPr>
            </a:lvl1pPr>
          </a:lstStyle>
          <a:p>
            <a:pPr marL="216000" lvl="0" indent="-216000" algn="ctr"/>
            <a:r>
              <a:rPr lang="en-US" dirty="0"/>
              <a:t>X</a:t>
            </a:r>
            <a:endParaRPr lang="en-CA" dirty="0"/>
          </a:p>
        </p:txBody>
      </p:sp>
      <p:sp>
        <p:nvSpPr>
          <p:cNvPr id="18" name="Text Placeholder 8">
            <a:extLst>
              <a:ext uri="{FF2B5EF4-FFF2-40B4-BE49-F238E27FC236}">
                <a16:creationId xmlns:a16="http://schemas.microsoft.com/office/drawing/2014/main" id="{6345504C-EEED-4E53-AC5F-FCD61E9C894B}"/>
              </a:ext>
            </a:extLst>
          </p:cNvPr>
          <p:cNvSpPr>
            <a:spLocks noGrp="1"/>
          </p:cNvSpPr>
          <p:nvPr>
            <p:ph type="body" sz="quarter" idx="47" hasCustomPrompt="1"/>
          </p:nvPr>
        </p:nvSpPr>
        <p:spPr>
          <a:xfrm>
            <a:off x="922918" y="3932597"/>
            <a:ext cx="464501" cy="350619"/>
          </a:xfrm>
          <a:noFill/>
          <a:ln>
            <a:noFill/>
          </a:ln>
        </p:spPr>
        <p:txBody>
          <a:bodyPr vert="horz" lIns="36000" tIns="36000" rIns="36000" bIns="36000" rtlCol="0" anchor="ctr">
            <a:noAutofit/>
          </a:bodyPr>
          <a:lstStyle>
            <a:lvl1pPr marL="0" indent="0" algn="ctr">
              <a:buNone/>
              <a:defRPr lang="en-CA" sz="2000" b="1" cap="all" baseline="0" dirty="0">
                <a:solidFill>
                  <a:schemeClr val="tx2"/>
                </a:solidFill>
                <a:latin typeface="+mj-lt"/>
              </a:defRPr>
            </a:lvl1pPr>
          </a:lstStyle>
          <a:p>
            <a:pPr marL="216000" lvl="0" indent="-216000" algn="ctr"/>
            <a:r>
              <a:rPr lang="en-US" dirty="0"/>
              <a:t>X</a:t>
            </a:r>
            <a:endParaRPr lang="en-CA" dirty="0"/>
          </a:p>
        </p:txBody>
      </p:sp>
      <p:sp>
        <p:nvSpPr>
          <p:cNvPr id="19" name="Text Placeholder 4">
            <a:extLst>
              <a:ext uri="{FF2B5EF4-FFF2-40B4-BE49-F238E27FC236}">
                <a16:creationId xmlns:a16="http://schemas.microsoft.com/office/drawing/2014/main" id="{F6CC6AAF-0ED2-462A-BA63-201907080DD9}"/>
              </a:ext>
            </a:extLst>
          </p:cNvPr>
          <p:cNvSpPr>
            <a:spLocks noGrp="1"/>
          </p:cNvSpPr>
          <p:nvPr>
            <p:ph type="body" sz="quarter" idx="48" hasCustomPrompt="1"/>
          </p:nvPr>
        </p:nvSpPr>
        <p:spPr>
          <a:xfrm>
            <a:off x="1392198" y="1428258"/>
            <a:ext cx="2754000" cy="341313"/>
          </a:xfrm>
          <a:noFill/>
          <a:ln>
            <a:noFill/>
          </a:ln>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20" name="Text Placeholder 4">
            <a:extLst>
              <a:ext uri="{FF2B5EF4-FFF2-40B4-BE49-F238E27FC236}">
                <a16:creationId xmlns:a16="http://schemas.microsoft.com/office/drawing/2014/main" id="{189F4420-31C0-4B32-9C04-81E3F490E12E}"/>
              </a:ext>
            </a:extLst>
          </p:cNvPr>
          <p:cNvSpPr>
            <a:spLocks noGrp="1"/>
          </p:cNvSpPr>
          <p:nvPr>
            <p:ph type="body" sz="quarter" idx="49" hasCustomPrompt="1"/>
          </p:nvPr>
        </p:nvSpPr>
        <p:spPr>
          <a:xfrm>
            <a:off x="1392198" y="3942802"/>
            <a:ext cx="2754000" cy="341313"/>
          </a:xfrm>
          <a:noFill/>
          <a:ln>
            <a:noFill/>
          </a:ln>
        </p:spPr>
        <p:txBody>
          <a:bodyPr bIns="0" anchor="b"/>
          <a:lstStyle>
            <a:lvl1pPr marL="0" indent="0">
              <a:buNone/>
              <a:defRPr sz="1600" b="0" cap="all" baseline="0">
                <a:solidFill>
                  <a:schemeClr val="accent1"/>
                </a:solidFill>
                <a:latin typeface="+mj-lt"/>
              </a:defRPr>
            </a:lvl1pPr>
          </a:lstStyle>
          <a:p>
            <a:pPr lvl="0"/>
            <a:r>
              <a:rPr lang="en-US" dirty="0"/>
              <a:t>EDIT MASTER TEXT STYLES</a:t>
            </a:r>
            <a:endParaRPr lang="en-CA" dirty="0"/>
          </a:p>
        </p:txBody>
      </p:sp>
      <p:sp>
        <p:nvSpPr>
          <p:cNvPr id="21" name="Text Placeholder 4">
            <a:extLst>
              <a:ext uri="{FF2B5EF4-FFF2-40B4-BE49-F238E27FC236}">
                <a16:creationId xmlns:a16="http://schemas.microsoft.com/office/drawing/2014/main" id="{C4AB6E36-F196-4D8A-A7E8-7A8DB36412C5}"/>
              </a:ext>
            </a:extLst>
          </p:cNvPr>
          <p:cNvSpPr>
            <a:spLocks noGrp="1"/>
          </p:cNvSpPr>
          <p:nvPr>
            <p:ph type="body" sz="quarter" idx="50"/>
          </p:nvPr>
        </p:nvSpPr>
        <p:spPr>
          <a:xfrm>
            <a:off x="1393952" y="1838148"/>
            <a:ext cx="2754313" cy="176400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dirty="0"/>
            </a:lvl1pPr>
            <a:lvl2pPr>
              <a:defRPr lang="en-US" dirty="0"/>
            </a:lvl2pPr>
            <a:lvl3pPr>
              <a:defRPr lang="en-US" dirty="0"/>
            </a:lvl3pPr>
            <a:lvl4pPr>
              <a:defRPr lang="en-US" dirty="0"/>
            </a:lvl4pPr>
            <a:lvl5pPr>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Text Placeholder 4">
            <a:extLst>
              <a:ext uri="{FF2B5EF4-FFF2-40B4-BE49-F238E27FC236}">
                <a16:creationId xmlns:a16="http://schemas.microsoft.com/office/drawing/2014/main" id="{FA5837A5-C2A2-4A70-8678-A9327C5CCEF9}"/>
              </a:ext>
            </a:extLst>
          </p:cNvPr>
          <p:cNvSpPr>
            <a:spLocks noGrp="1"/>
          </p:cNvSpPr>
          <p:nvPr>
            <p:ph type="body" sz="quarter" idx="51"/>
          </p:nvPr>
        </p:nvSpPr>
        <p:spPr>
          <a:xfrm>
            <a:off x="1392198" y="4339813"/>
            <a:ext cx="2754313" cy="176400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65007666"/>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 Numbered or Lett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hasCustomPrompt="1"/>
          </p:nvPr>
        </p:nvSpPr>
        <p:spPr/>
        <p:txBody>
          <a:bodyPr/>
          <a:lstStyle>
            <a:lvl1pPr>
              <a:defRPr/>
            </a:lvl1pPr>
          </a:lstStyle>
          <a:p>
            <a:r>
              <a:rPr lang="en-US" dirty="0"/>
              <a:t>Click to enter numbered or lettered list</a:t>
            </a:r>
            <a:endParaRPr lang="en-CA" dirty="0"/>
          </a:p>
        </p:txBody>
      </p:sp>
      <p:sp>
        <p:nvSpPr>
          <p:cNvPr id="5" name="Text Placeholder 11">
            <a:extLst>
              <a:ext uri="{FF2B5EF4-FFF2-40B4-BE49-F238E27FC236}">
                <a16:creationId xmlns:a16="http://schemas.microsoft.com/office/drawing/2014/main" id="{82116FF4-F727-4CCC-9365-0577B6B83894}"/>
              </a:ext>
            </a:extLst>
          </p:cNvPr>
          <p:cNvSpPr>
            <a:spLocks noGrp="1"/>
          </p:cNvSpPr>
          <p:nvPr>
            <p:ph type="body" sz="quarter" idx="17" hasCustomPrompt="1"/>
          </p:nvPr>
        </p:nvSpPr>
        <p:spPr>
          <a:xfrm>
            <a:off x="838200" y="1228724"/>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6" name="Text Placeholder 11">
            <a:extLst>
              <a:ext uri="{FF2B5EF4-FFF2-40B4-BE49-F238E27FC236}">
                <a16:creationId xmlns:a16="http://schemas.microsoft.com/office/drawing/2014/main" id="{65DB5468-ACDE-4B3C-9FC5-781E3361F6DB}"/>
              </a:ext>
            </a:extLst>
          </p:cNvPr>
          <p:cNvSpPr>
            <a:spLocks noGrp="1"/>
          </p:cNvSpPr>
          <p:nvPr>
            <p:ph type="body" sz="quarter" idx="18" hasCustomPrompt="1"/>
          </p:nvPr>
        </p:nvSpPr>
        <p:spPr>
          <a:xfrm>
            <a:off x="838200" y="1850560"/>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7" name="Text Placeholder 11">
            <a:extLst>
              <a:ext uri="{FF2B5EF4-FFF2-40B4-BE49-F238E27FC236}">
                <a16:creationId xmlns:a16="http://schemas.microsoft.com/office/drawing/2014/main" id="{926BB5F6-20E6-48C4-AAF8-A88D6174D342}"/>
              </a:ext>
            </a:extLst>
          </p:cNvPr>
          <p:cNvSpPr>
            <a:spLocks noGrp="1"/>
          </p:cNvSpPr>
          <p:nvPr>
            <p:ph type="body" sz="quarter" idx="19" hasCustomPrompt="1"/>
          </p:nvPr>
        </p:nvSpPr>
        <p:spPr>
          <a:xfrm>
            <a:off x="838200" y="2472396"/>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8" name="Text Placeholder 11">
            <a:extLst>
              <a:ext uri="{FF2B5EF4-FFF2-40B4-BE49-F238E27FC236}">
                <a16:creationId xmlns:a16="http://schemas.microsoft.com/office/drawing/2014/main" id="{74385035-CDE4-4188-9F48-C376D9AA68AF}"/>
              </a:ext>
            </a:extLst>
          </p:cNvPr>
          <p:cNvSpPr>
            <a:spLocks noGrp="1"/>
          </p:cNvSpPr>
          <p:nvPr>
            <p:ph type="body" sz="quarter" idx="20" hasCustomPrompt="1"/>
          </p:nvPr>
        </p:nvSpPr>
        <p:spPr>
          <a:xfrm>
            <a:off x="838200" y="3094232"/>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9" name="Text Placeholder 11">
            <a:extLst>
              <a:ext uri="{FF2B5EF4-FFF2-40B4-BE49-F238E27FC236}">
                <a16:creationId xmlns:a16="http://schemas.microsoft.com/office/drawing/2014/main" id="{8B5BC974-C6FA-4D0D-BD92-DBEB49A17DB3}"/>
              </a:ext>
            </a:extLst>
          </p:cNvPr>
          <p:cNvSpPr>
            <a:spLocks noGrp="1"/>
          </p:cNvSpPr>
          <p:nvPr>
            <p:ph type="body" sz="quarter" idx="21" hasCustomPrompt="1"/>
          </p:nvPr>
        </p:nvSpPr>
        <p:spPr>
          <a:xfrm>
            <a:off x="838200" y="3716068"/>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10" name="Text Placeholder 11">
            <a:extLst>
              <a:ext uri="{FF2B5EF4-FFF2-40B4-BE49-F238E27FC236}">
                <a16:creationId xmlns:a16="http://schemas.microsoft.com/office/drawing/2014/main" id="{33477515-2284-4DBE-A95D-4A97EC672152}"/>
              </a:ext>
            </a:extLst>
          </p:cNvPr>
          <p:cNvSpPr>
            <a:spLocks noGrp="1"/>
          </p:cNvSpPr>
          <p:nvPr>
            <p:ph type="body" sz="quarter" idx="22" hasCustomPrompt="1"/>
          </p:nvPr>
        </p:nvSpPr>
        <p:spPr>
          <a:xfrm>
            <a:off x="838200" y="4959740"/>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11" name="Text Placeholder 11">
            <a:extLst>
              <a:ext uri="{FF2B5EF4-FFF2-40B4-BE49-F238E27FC236}">
                <a16:creationId xmlns:a16="http://schemas.microsoft.com/office/drawing/2014/main" id="{41A39DBA-FFF5-4AF3-9BFB-BE4610881225}"/>
              </a:ext>
            </a:extLst>
          </p:cNvPr>
          <p:cNvSpPr>
            <a:spLocks noGrp="1"/>
          </p:cNvSpPr>
          <p:nvPr>
            <p:ph type="body" sz="quarter" idx="23" hasCustomPrompt="1"/>
          </p:nvPr>
        </p:nvSpPr>
        <p:spPr>
          <a:xfrm>
            <a:off x="838200" y="5581574"/>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12" name="Text Placeholder 11">
            <a:extLst>
              <a:ext uri="{FF2B5EF4-FFF2-40B4-BE49-F238E27FC236}">
                <a16:creationId xmlns:a16="http://schemas.microsoft.com/office/drawing/2014/main" id="{37EF98AA-E9F0-4DE8-8468-3F4AE8D05BF8}"/>
              </a:ext>
            </a:extLst>
          </p:cNvPr>
          <p:cNvSpPr>
            <a:spLocks noGrp="1"/>
          </p:cNvSpPr>
          <p:nvPr>
            <p:ph type="body" sz="quarter" idx="24" hasCustomPrompt="1"/>
          </p:nvPr>
        </p:nvSpPr>
        <p:spPr>
          <a:xfrm>
            <a:off x="838200" y="4337904"/>
            <a:ext cx="540000" cy="540000"/>
          </a:xfrm>
          <a:prstGeom prst="snip2DiagRect">
            <a:avLst/>
          </a:prstGeom>
          <a:noFill/>
          <a:ln>
            <a:noFill/>
          </a:ln>
        </p:spPr>
        <p:style>
          <a:lnRef idx="1">
            <a:schemeClr val="accent1"/>
          </a:lnRef>
          <a:fillRef idx="3">
            <a:schemeClr val="accent1"/>
          </a:fillRef>
          <a:effectRef idx="2">
            <a:schemeClr val="accent1"/>
          </a:effectRef>
          <a:fontRef idx="minor">
            <a:schemeClr val="lt1"/>
          </a:fontRef>
        </p:style>
        <p:txBody>
          <a:bodyPr lIns="36000" tIns="36000" rIns="36000" bIns="36000" anchor="ctr">
            <a:noAutofit/>
          </a:bodyPr>
          <a:lstStyle>
            <a:lvl1pPr marL="0" indent="0" algn="ctr">
              <a:buNone/>
              <a:defRPr sz="3200">
                <a:solidFill>
                  <a:schemeClr val="tx2"/>
                </a:solidFill>
                <a:latin typeface="+mj-lt"/>
              </a:defRPr>
            </a:lvl1pPr>
          </a:lstStyle>
          <a:p>
            <a:pPr lvl="0"/>
            <a:r>
              <a:rPr lang="en-US" dirty="0"/>
              <a:t>x</a:t>
            </a:r>
          </a:p>
        </p:txBody>
      </p:sp>
      <p:sp>
        <p:nvSpPr>
          <p:cNvPr id="13" name="Text Placeholder 20">
            <a:extLst>
              <a:ext uri="{FF2B5EF4-FFF2-40B4-BE49-F238E27FC236}">
                <a16:creationId xmlns:a16="http://schemas.microsoft.com/office/drawing/2014/main" id="{72FEC263-8621-4991-A15C-FD0142A7D78A}"/>
              </a:ext>
            </a:extLst>
          </p:cNvPr>
          <p:cNvSpPr>
            <a:spLocks noGrp="1"/>
          </p:cNvSpPr>
          <p:nvPr>
            <p:ph type="body" sz="quarter" idx="25"/>
          </p:nvPr>
        </p:nvSpPr>
        <p:spPr>
          <a:xfrm>
            <a:off x="1535112" y="1280443"/>
            <a:ext cx="9818687" cy="436562"/>
          </a:xfrm>
        </p:spPr>
        <p:txBody>
          <a:bodyPr anchor="ctr"/>
          <a:lstStyle>
            <a:lvl1pPr marL="0" indent="0">
              <a:buNone/>
              <a:defRPr/>
            </a:lvl1pPr>
          </a:lstStyle>
          <a:p>
            <a:pPr lvl="0"/>
            <a:r>
              <a:rPr lang="en-US"/>
              <a:t>Edit Master text styles</a:t>
            </a:r>
          </a:p>
        </p:txBody>
      </p:sp>
      <p:sp>
        <p:nvSpPr>
          <p:cNvPr id="14" name="Text Placeholder 20">
            <a:extLst>
              <a:ext uri="{FF2B5EF4-FFF2-40B4-BE49-F238E27FC236}">
                <a16:creationId xmlns:a16="http://schemas.microsoft.com/office/drawing/2014/main" id="{0706B5D0-A1F7-47E9-8765-53289A40F41D}"/>
              </a:ext>
            </a:extLst>
          </p:cNvPr>
          <p:cNvSpPr>
            <a:spLocks noGrp="1"/>
          </p:cNvSpPr>
          <p:nvPr>
            <p:ph type="body" sz="quarter" idx="26"/>
          </p:nvPr>
        </p:nvSpPr>
        <p:spPr>
          <a:xfrm>
            <a:off x="1535112" y="1909619"/>
            <a:ext cx="9818687" cy="436562"/>
          </a:xfrm>
        </p:spPr>
        <p:txBody>
          <a:bodyPr anchor="ctr"/>
          <a:lstStyle>
            <a:lvl1pPr marL="0" indent="0">
              <a:buNone/>
              <a:defRPr/>
            </a:lvl1pPr>
          </a:lstStyle>
          <a:p>
            <a:pPr lvl="0"/>
            <a:r>
              <a:rPr lang="en-US"/>
              <a:t>Edit Master text styles</a:t>
            </a:r>
          </a:p>
        </p:txBody>
      </p:sp>
      <p:sp>
        <p:nvSpPr>
          <p:cNvPr id="15" name="Text Placeholder 20">
            <a:extLst>
              <a:ext uri="{FF2B5EF4-FFF2-40B4-BE49-F238E27FC236}">
                <a16:creationId xmlns:a16="http://schemas.microsoft.com/office/drawing/2014/main" id="{9DABB3BA-3D19-4E0B-92A2-5BD8611F5342}"/>
              </a:ext>
            </a:extLst>
          </p:cNvPr>
          <p:cNvSpPr>
            <a:spLocks noGrp="1"/>
          </p:cNvSpPr>
          <p:nvPr>
            <p:ph type="body" sz="quarter" idx="27"/>
          </p:nvPr>
        </p:nvSpPr>
        <p:spPr>
          <a:xfrm>
            <a:off x="1535112" y="2538795"/>
            <a:ext cx="9818687" cy="436562"/>
          </a:xfrm>
        </p:spPr>
        <p:txBody>
          <a:bodyPr anchor="ctr"/>
          <a:lstStyle>
            <a:lvl1pPr marL="0" indent="0">
              <a:buNone/>
              <a:defRPr/>
            </a:lvl1pPr>
          </a:lstStyle>
          <a:p>
            <a:pPr lvl="0"/>
            <a:r>
              <a:rPr lang="en-US"/>
              <a:t>Edit Master text styles</a:t>
            </a:r>
          </a:p>
        </p:txBody>
      </p:sp>
      <p:sp>
        <p:nvSpPr>
          <p:cNvPr id="16" name="Text Placeholder 20">
            <a:extLst>
              <a:ext uri="{FF2B5EF4-FFF2-40B4-BE49-F238E27FC236}">
                <a16:creationId xmlns:a16="http://schemas.microsoft.com/office/drawing/2014/main" id="{109594D2-DAE2-43C9-A0FC-9E1CAE5D6DFD}"/>
              </a:ext>
            </a:extLst>
          </p:cNvPr>
          <p:cNvSpPr>
            <a:spLocks noGrp="1"/>
          </p:cNvSpPr>
          <p:nvPr>
            <p:ph type="body" sz="quarter" idx="28"/>
          </p:nvPr>
        </p:nvSpPr>
        <p:spPr>
          <a:xfrm>
            <a:off x="1535112" y="3167971"/>
            <a:ext cx="9818687" cy="436562"/>
          </a:xfrm>
        </p:spPr>
        <p:txBody>
          <a:bodyPr anchor="ctr"/>
          <a:lstStyle>
            <a:lvl1pPr marL="0" indent="0">
              <a:buNone/>
              <a:defRPr/>
            </a:lvl1pPr>
          </a:lstStyle>
          <a:p>
            <a:pPr lvl="0"/>
            <a:r>
              <a:rPr lang="en-US"/>
              <a:t>Edit Master text styles</a:t>
            </a:r>
          </a:p>
        </p:txBody>
      </p:sp>
      <p:sp>
        <p:nvSpPr>
          <p:cNvPr id="17" name="Text Placeholder 20">
            <a:extLst>
              <a:ext uri="{FF2B5EF4-FFF2-40B4-BE49-F238E27FC236}">
                <a16:creationId xmlns:a16="http://schemas.microsoft.com/office/drawing/2014/main" id="{5D2A895B-3540-4A98-91CA-8FD169F39A69}"/>
              </a:ext>
            </a:extLst>
          </p:cNvPr>
          <p:cNvSpPr>
            <a:spLocks noGrp="1"/>
          </p:cNvSpPr>
          <p:nvPr>
            <p:ph type="body" sz="quarter" idx="29"/>
          </p:nvPr>
        </p:nvSpPr>
        <p:spPr>
          <a:xfrm>
            <a:off x="1535112" y="3797147"/>
            <a:ext cx="9818687" cy="436562"/>
          </a:xfrm>
        </p:spPr>
        <p:txBody>
          <a:bodyPr anchor="ctr"/>
          <a:lstStyle>
            <a:lvl1pPr marL="0" indent="0">
              <a:buNone/>
              <a:defRPr/>
            </a:lvl1pPr>
          </a:lstStyle>
          <a:p>
            <a:pPr lvl="0"/>
            <a:r>
              <a:rPr lang="en-US"/>
              <a:t>Edit Master text styles</a:t>
            </a:r>
          </a:p>
        </p:txBody>
      </p:sp>
      <p:sp>
        <p:nvSpPr>
          <p:cNvPr id="18" name="Text Placeholder 20">
            <a:extLst>
              <a:ext uri="{FF2B5EF4-FFF2-40B4-BE49-F238E27FC236}">
                <a16:creationId xmlns:a16="http://schemas.microsoft.com/office/drawing/2014/main" id="{9D5E4284-8F69-41B2-A162-CAA44116C4F3}"/>
              </a:ext>
            </a:extLst>
          </p:cNvPr>
          <p:cNvSpPr>
            <a:spLocks noGrp="1"/>
          </p:cNvSpPr>
          <p:nvPr>
            <p:ph type="body" sz="quarter" idx="30"/>
          </p:nvPr>
        </p:nvSpPr>
        <p:spPr>
          <a:xfrm>
            <a:off x="1535112" y="4426323"/>
            <a:ext cx="9818687" cy="436562"/>
          </a:xfrm>
        </p:spPr>
        <p:txBody>
          <a:bodyPr anchor="ctr"/>
          <a:lstStyle>
            <a:lvl1pPr marL="0" indent="0">
              <a:buNone/>
              <a:defRPr/>
            </a:lvl1pPr>
          </a:lstStyle>
          <a:p>
            <a:pPr lvl="0"/>
            <a:r>
              <a:rPr lang="en-US"/>
              <a:t>Edit Master text styles</a:t>
            </a:r>
          </a:p>
        </p:txBody>
      </p:sp>
      <p:sp>
        <p:nvSpPr>
          <p:cNvPr id="19" name="Text Placeholder 20">
            <a:extLst>
              <a:ext uri="{FF2B5EF4-FFF2-40B4-BE49-F238E27FC236}">
                <a16:creationId xmlns:a16="http://schemas.microsoft.com/office/drawing/2014/main" id="{8A02FCF3-8425-441C-95B5-66B74BC996DE}"/>
              </a:ext>
            </a:extLst>
          </p:cNvPr>
          <p:cNvSpPr>
            <a:spLocks noGrp="1"/>
          </p:cNvSpPr>
          <p:nvPr>
            <p:ph type="body" sz="quarter" idx="31"/>
          </p:nvPr>
        </p:nvSpPr>
        <p:spPr>
          <a:xfrm>
            <a:off x="1535112" y="5055499"/>
            <a:ext cx="9818687" cy="436562"/>
          </a:xfrm>
        </p:spPr>
        <p:txBody>
          <a:bodyPr anchor="ctr"/>
          <a:lstStyle>
            <a:lvl1pPr marL="0" indent="0">
              <a:buNone/>
              <a:defRPr/>
            </a:lvl1pPr>
          </a:lstStyle>
          <a:p>
            <a:pPr lvl="0"/>
            <a:r>
              <a:rPr lang="en-US"/>
              <a:t>Edit Master text styles</a:t>
            </a:r>
          </a:p>
        </p:txBody>
      </p:sp>
      <p:sp>
        <p:nvSpPr>
          <p:cNvPr id="20" name="Text Placeholder 20">
            <a:extLst>
              <a:ext uri="{FF2B5EF4-FFF2-40B4-BE49-F238E27FC236}">
                <a16:creationId xmlns:a16="http://schemas.microsoft.com/office/drawing/2014/main" id="{B1C7B6A1-FAC0-49E9-8080-237A053834C1}"/>
              </a:ext>
            </a:extLst>
          </p:cNvPr>
          <p:cNvSpPr>
            <a:spLocks noGrp="1"/>
          </p:cNvSpPr>
          <p:nvPr>
            <p:ph type="body" sz="quarter" idx="32"/>
          </p:nvPr>
        </p:nvSpPr>
        <p:spPr>
          <a:xfrm>
            <a:off x="1535112" y="5684674"/>
            <a:ext cx="9818687" cy="436562"/>
          </a:xfrm>
        </p:spPr>
        <p:txBody>
          <a:bodyPr anchor="ctr"/>
          <a:lstStyle>
            <a:lvl1pPr marL="0" indent="0">
              <a:buNone/>
              <a:defRPr/>
            </a:lvl1pPr>
          </a:lstStyle>
          <a:p>
            <a:pPr lvl="0"/>
            <a:r>
              <a:rPr lang="en-US"/>
              <a:t>Edit Master text styles</a:t>
            </a:r>
          </a:p>
        </p:txBody>
      </p:sp>
    </p:spTree>
    <p:extLst>
      <p:ext uri="{BB962C8B-B14F-4D97-AF65-F5344CB8AC3E}">
        <p14:creationId xmlns:p14="http://schemas.microsoft.com/office/powerpoint/2010/main" val="188726263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E870-5BD8-44A5-8106-D66B5B8792F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9636453-8946-4620-BB72-1A158F18E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D9B290-708A-4294-824F-8413B41FA4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0E865DB-1B8E-46DC-8A9B-94E48EC33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BFDF55-22C5-4C25-92F4-1BD726A177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E9CE3-D65A-4D2A-BBAF-11F5F5E59D3E}"/>
              </a:ext>
            </a:extLst>
          </p:cNvPr>
          <p:cNvSpPr>
            <a:spLocks noGrp="1"/>
          </p:cNvSpPr>
          <p:nvPr>
            <p:ph type="dt" sz="half" idx="10"/>
          </p:nvPr>
        </p:nvSpPr>
        <p:spPr/>
        <p:txBody>
          <a:bodyPr/>
          <a:lstStyle/>
          <a:p>
            <a:fld id="{358F1B79-EA4E-4B93-9BBF-D22F21AB8C83}" type="datetime1">
              <a:rPr lang="en-CA" smtClean="0"/>
              <a:t>2018-12-12</a:t>
            </a:fld>
            <a:endParaRPr lang="en-CA" dirty="0"/>
          </a:p>
        </p:txBody>
      </p:sp>
      <p:sp>
        <p:nvSpPr>
          <p:cNvPr id="8" name="Footer Placeholder 7">
            <a:extLst>
              <a:ext uri="{FF2B5EF4-FFF2-40B4-BE49-F238E27FC236}">
                <a16:creationId xmlns:a16="http://schemas.microsoft.com/office/drawing/2014/main" id="{C1636D05-D631-42E9-8395-316B4961A8B6}"/>
              </a:ext>
            </a:extLst>
          </p:cNvPr>
          <p:cNvSpPr>
            <a:spLocks noGrp="1"/>
          </p:cNvSpPr>
          <p:nvPr>
            <p:ph type="ftr" sz="quarter" idx="11"/>
          </p:nvPr>
        </p:nvSpPr>
        <p:spPr/>
        <p:txBody>
          <a:bodyPr/>
          <a:lstStyle/>
          <a:p>
            <a:r>
              <a:rPr lang="en-CA" dirty="0"/>
              <a:t>Source: FPSC, Value of Financial Planning, 2013</a:t>
            </a:r>
          </a:p>
        </p:txBody>
      </p:sp>
      <p:sp>
        <p:nvSpPr>
          <p:cNvPr id="9" name="Slide Number Placeholder 8">
            <a:extLst>
              <a:ext uri="{FF2B5EF4-FFF2-40B4-BE49-F238E27FC236}">
                <a16:creationId xmlns:a16="http://schemas.microsoft.com/office/drawing/2014/main" id="{DD69B4DA-04CF-444D-BF13-A48130D35FE2}"/>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204576260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over 4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Content Placeholder 3">
            <a:extLst>
              <a:ext uri="{FF2B5EF4-FFF2-40B4-BE49-F238E27FC236}">
                <a16:creationId xmlns:a16="http://schemas.microsoft.com/office/drawing/2014/main" id="{E1653B4A-85BD-4091-A047-66319B6CBCBA}"/>
              </a:ext>
            </a:extLst>
          </p:cNvPr>
          <p:cNvSpPr>
            <a:spLocks noGrp="1"/>
          </p:cNvSpPr>
          <p:nvPr>
            <p:ph sz="quarter" idx="24"/>
          </p:nvPr>
        </p:nvSpPr>
        <p:spPr>
          <a:xfrm>
            <a:off x="872818" y="1403842"/>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3">
            <a:extLst>
              <a:ext uri="{FF2B5EF4-FFF2-40B4-BE49-F238E27FC236}">
                <a16:creationId xmlns:a16="http://schemas.microsoft.com/office/drawing/2014/main" id="{D4E0D8CB-D4B1-4D37-89B4-EC0226D0BD36}"/>
              </a:ext>
            </a:extLst>
          </p:cNvPr>
          <p:cNvSpPr>
            <a:spLocks noGrp="1"/>
          </p:cNvSpPr>
          <p:nvPr>
            <p:ph sz="quarter" idx="25"/>
          </p:nvPr>
        </p:nvSpPr>
        <p:spPr>
          <a:xfrm>
            <a:off x="8959850" y="1403841"/>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0D5F7B4C-73DE-47BB-AC0D-615ED0538176}"/>
              </a:ext>
            </a:extLst>
          </p:cNvPr>
          <p:cNvSpPr>
            <a:spLocks noGrp="1"/>
          </p:cNvSpPr>
          <p:nvPr>
            <p:ph sz="quarter" idx="26"/>
          </p:nvPr>
        </p:nvSpPr>
        <p:spPr>
          <a:xfrm>
            <a:off x="3568495" y="1403841"/>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25560499-D602-4277-9471-72836C93CF09}"/>
              </a:ext>
            </a:extLst>
          </p:cNvPr>
          <p:cNvSpPr>
            <a:spLocks noGrp="1"/>
          </p:cNvSpPr>
          <p:nvPr>
            <p:ph sz="quarter" idx="27"/>
          </p:nvPr>
        </p:nvSpPr>
        <p:spPr>
          <a:xfrm>
            <a:off x="6264172" y="1403841"/>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3">
            <a:extLst>
              <a:ext uri="{FF2B5EF4-FFF2-40B4-BE49-F238E27FC236}">
                <a16:creationId xmlns:a16="http://schemas.microsoft.com/office/drawing/2014/main" id="{ABEFA629-2C65-4045-B431-086865950660}"/>
              </a:ext>
            </a:extLst>
          </p:cNvPr>
          <p:cNvSpPr>
            <a:spLocks noGrp="1"/>
          </p:cNvSpPr>
          <p:nvPr>
            <p:ph sz="quarter" idx="28"/>
          </p:nvPr>
        </p:nvSpPr>
        <p:spPr>
          <a:xfrm>
            <a:off x="872815" y="3897192"/>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3">
            <a:extLst>
              <a:ext uri="{FF2B5EF4-FFF2-40B4-BE49-F238E27FC236}">
                <a16:creationId xmlns:a16="http://schemas.microsoft.com/office/drawing/2014/main" id="{2DBAEF82-E211-4567-AD2B-579EA73C7710}"/>
              </a:ext>
            </a:extLst>
          </p:cNvPr>
          <p:cNvSpPr>
            <a:spLocks noGrp="1"/>
          </p:cNvSpPr>
          <p:nvPr>
            <p:ph sz="quarter" idx="29"/>
          </p:nvPr>
        </p:nvSpPr>
        <p:spPr>
          <a:xfrm>
            <a:off x="8959850" y="3897191"/>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3">
            <a:extLst>
              <a:ext uri="{FF2B5EF4-FFF2-40B4-BE49-F238E27FC236}">
                <a16:creationId xmlns:a16="http://schemas.microsoft.com/office/drawing/2014/main" id="{6E7DF432-6F7B-4333-BA87-E49C549463DA}"/>
              </a:ext>
            </a:extLst>
          </p:cNvPr>
          <p:cNvSpPr>
            <a:spLocks noGrp="1"/>
          </p:cNvSpPr>
          <p:nvPr>
            <p:ph sz="quarter" idx="30"/>
          </p:nvPr>
        </p:nvSpPr>
        <p:spPr>
          <a:xfrm>
            <a:off x="3568493" y="3897191"/>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3">
            <a:extLst>
              <a:ext uri="{FF2B5EF4-FFF2-40B4-BE49-F238E27FC236}">
                <a16:creationId xmlns:a16="http://schemas.microsoft.com/office/drawing/2014/main" id="{4F961451-6016-4625-8B35-B3CC5A24AD09}"/>
              </a:ext>
            </a:extLst>
          </p:cNvPr>
          <p:cNvSpPr>
            <a:spLocks noGrp="1"/>
          </p:cNvSpPr>
          <p:nvPr>
            <p:ph sz="quarter" idx="31"/>
          </p:nvPr>
        </p:nvSpPr>
        <p:spPr>
          <a:xfrm>
            <a:off x="6264171" y="3897191"/>
            <a:ext cx="239395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75298640"/>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over 4 over 1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8" name="Text Placeholder 3">
            <a:extLst>
              <a:ext uri="{FF2B5EF4-FFF2-40B4-BE49-F238E27FC236}">
                <a16:creationId xmlns:a16="http://schemas.microsoft.com/office/drawing/2014/main" id="{0D23641B-1E69-4ADB-ABC7-3ABC0850F0BE}"/>
              </a:ext>
            </a:extLst>
          </p:cNvPr>
          <p:cNvSpPr>
            <a:spLocks noGrp="1"/>
          </p:cNvSpPr>
          <p:nvPr>
            <p:ph type="body" sz="quarter" idx="22"/>
          </p:nvPr>
        </p:nvSpPr>
        <p:spPr>
          <a:xfrm>
            <a:off x="838200" y="1416916"/>
            <a:ext cx="10515600" cy="1181100"/>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ext Placeholder 3">
            <a:extLst>
              <a:ext uri="{FF2B5EF4-FFF2-40B4-BE49-F238E27FC236}">
                <a16:creationId xmlns:a16="http://schemas.microsoft.com/office/drawing/2014/main" id="{9FD3B59A-F9EF-4274-8CDE-220F2CD0FC6E}"/>
              </a:ext>
            </a:extLst>
          </p:cNvPr>
          <p:cNvSpPr>
            <a:spLocks noGrp="1"/>
          </p:cNvSpPr>
          <p:nvPr>
            <p:ph type="body" sz="quarter" idx="23"/>
          </p:nvPr>
        </p:nvSpPr>
        <p:spPr>
          <a:xfrm>
            <a:off x="838200" y="4913986"/>
            <a:ext cx="10515600" cy="1181100"/>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8">
            <a:extLst>
              <a:ext uri="{FF2B5EF4-FFF2-40B4-BE49-F238E27FC236}">
                <a16:creationId xmlns:a16="http://schemas.microsoft.com/office/drawing/2014/main" id="{BFA29F95-C0F6-4AB0-9544-B288936272B9}"/>
              </a:ext>
            </a:extLst>
          </p:cNvPr>
          <p:cNvSpPr>
            <a:spLocks noGrp="1"/>
          </p:cNvSpPr>
          <p:nvPr>
            <p:ph sz="quarter" idx="24"/>
          </p:nvPr>
        </p:nvSpPr>
        <p:spPr>
          <a:xfrm>
            <a:off x="838200" y="2801938"/>
            <a:ext cx="2414588" cy="193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8">
            <a:extLst>
              <a:ext uri="{FF2B5EF4-FFF2-40B4-BE49-F238E27FC236}">
                <a16:creationId xmlns:a16="http://schemas.microsoft.com/office/drawing/2014/main" id="{83F4F45D-93AB-4723-9DFD-E34404BF145A}"/>
              </a:ext>
            </a:extLst>
          </p:cNvPr>
          <p:cNvSpPr>
            <a:spLocks noGrp="1"/>
          </p:cNvSpPr>
          <p:nvPr>
            <p:ph sz="quarter" idx="25"/>
          </p:nvPr>
        </p:nvSpPr>
        <p:spPr>
          <a:xfrm>
            <a:off x="8939214" y="2801938"/>
            <a:ext cx="2414588" cy="193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8">
            <a:extLst>
              <a:ext uri="{FF2B5EF4-FFF2-40B4-BE49-F238E27FC236}">
                <a16:creationId xmlns:a16="http://schemas.microsoft.com/office/drawing/2014/main" id="{D5030AE0-CFD9-42C3-B52B-2E1F2E785295}"/>
              </a:ext>
            </a:extLst>
          </p:cNvPr>
          <p:cNvSpPr>
            <a:spLocks noGrp="1"/>
          </p:cNvSpPr>
          <p:nvPr>
            <p:ph sz="quarter" idx="26"/>
          </p:nvPr>
        </p:nvSpPr>
        <p:spPr>
          <a:xfrm>
            <a:off x="3551962" y="2801938"/>
            <a:ext cx="2414588" cy="193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Content Placeholder 8">
            <a:extLst>
              <a:ext uri="{FF2B5EF4-FFF2-40B4-BE49-F238E27FC236}">
                <a16:creationId xmlns:a16="http://schemas.microsoft.com/office/drawing/2014/main" id="{C4B28C35-CF51-455F-8D9E-BC0A7C67B904}"/>
              </a:ext>
            </a:extLst>
          </p:cNvPr>
          <p:cNvSpPr>
            <a:spLocks noGrp="1"/>
          </p:cNvSpPr>
          <p:nvPr>
            <p:ph sz="quarter" idx="27"/>
          </p:nvPr>
        </p:nvSpPr>
        <p:spPr>
          <a:xfrm>
            <a:off x="6225452" y="2801938"/>
            <a:ext cx="2414588" cy="193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4579721"/>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over 1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Content Placeholder 6">
            <a:extLst>
              <a:ext uri="{FF2B5EF4-FFF2-40B4-BE49-F238E27FC236}">
                <a16:creationId xmlns:a16="http://schemas.microsoft.com/office/drawing/2014/main" id="{D1D53D89-57B5-45E4-AF59-77068490A294}"/>
              </a:ext>
            </a:extLst>
          </p:cNvPr>
          <p:cNvSpPr>
            <a:spLocks noGrp="1"/>
          </p:cNvSpPr>
          <p:nvPr>
            <p:ph sz="quarter" idx="14"/>
          </p:nvPr>
        </p:nvSpPr>
        <p:spPr>
          <a:xfrm>
            <a:off x="838200" y="1419429"/>
            <a:ext cx="10515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Content Placeholder 6">
            <a:extLst>
              <a:ext uri="{FF2B5EF4-FFF2-40B4-BE49-F238E27FC236}">
                <a16:creationId xmlns:a16="http://schemas.microsoft.com/office/drawing/2014/main" id="{BD5F2A7C-33FF-49A2-8F43-7F0AA9CCFEC7}"/>
              </a:ext>
            </a:extLst>
          </p:cNvPr>
          <p:cNvSpPr>
            <a:spLocks noGrp="1"/>
          </p:cNvSpPr>
          <p:nvPr>
            <p:ph sz="quarter" idx="15"/>
          </p:nvPr>
        </p:nvSpPr>
        <p:spPr>
          <a:xfrm>
            <a:off x="838200" y="3943888"/>
            <a:ext cx="10515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16853569"/>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over 4 with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Content Placeholder 4">
            <a:extLst>
              <a:ext uri="{FF2B5EF4-FFF2-40B4-BE49-F238E27FC236}">
                <a16:creationId xmlns:a16="http://schemas.microsoft.com/office/drawing/2014/main" id="{BB9A4894-E5A6-49FD-89E2-88F3A5577DFD}"/>
              </a:ext>
            </a:extLst>
          </p:cNvPr>
          <p:cNvSpPr>
            <a:spLocks noGrp="1"/>
          </p:cNvSpPr>
          <p:nvPr>
            <p:ph sz="quarter" idx="18"/>
          </p:nvPr>
        </p:nvSpPr>
        <p:spPr>
          <a:xfrm>
            <a:off x="838200" y="1792047"/>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4">
            <a:extLst>
              <a:ext uri="{FF2B5EF4-FFF2-40B4-BE49-F238E27FC236}">
                <a16:creationId xmlns:a16="http://schemas.microsoft.com/office/drawing/2014/main" id="{45C31DCC-A0E1-47CE-A30F-11FAB82C2654}"/>
              </a:ext>
            </a:extLst>
          </p:cNvPr>
          <p:cNvSpPr>
            <a:spLocks noGrp="1"/>
          </p:cNvSpPr>
          <p:nvPr>
            <p:ph sz="quarter" idx="19"/>
          </p:nvPr>
        </p:nvSpPr>
        <p:spPr>
          <a:xfrm>
            <a:off x="8880477" y="1792047"/>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4">
            <a:extLst>
              <a:ext uri="{FF2B5EF4-FFF2-40B4-BE49-F238E27FC236}">
                <a16:creationId xmlns:a16="http://schemas.microsoft.com/office/drawing/2014/main" id="{6A12F1D6-E772-49EC-B895-406D60913514}"/>
              </a:ext>
            </a:extLst>
          </p:cNvPr>
          <p:cNvSpPr>
            <a:spLocks noGrp="1"/>
          </p:cNvSpPr>
          <p:nvPr>
            <p:ph sz="quarter" idx="20"/>
          </p:nvPr>
        </p:nvSpPr>
        <p:spPr>
          <a:xfrm>
            <a:off x="3518959" y="1792047"/>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4">
            <a:extLst>
              <a:ext uri="{FF2B5EF4-FFF2-40B4-BE49-F238E27FC236}">
                <a16:creationId xmlns:a16="http://schemas.microsoft.com/office/drawing/2014/main" id="{7869DC4E-E7BD-44D1-A8DF-DA6FA0C192AB}"/>
              </a:ext>
            </a:extLst>
          </p:cNvPr>
          <p:cNvSpPr>
            <a:spLocks noGrp="1"/>
          </p:cNvSpPr>
          <p:nvPr>
            <p:ph sz="quarter" idx="21"/>
          </p:nvPr>
        </p:nvSpPr>
        <p:spPr>
          <a:xfrm>
            <a:off x="6199718" y="1792047"/>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4">
            <a:extLst>
              <a:ext uri="{FF2B5EF4-FFF2-40B4-BE49-F238E27FC236}">
                <a16:creationId xmlns:a16="http://schemas.microsoft.com/office/drawing/2014/main" id="{C7090D9E-9EA0-466C-9BDE-24A53EDEEFD5}"/>
              </a:ext>
            </a:extLst>
          </p:cNvPr>
          <p:cNvSpPr>
            <a:spLocks noGrp="1"/>
          </p:cNvSpPr>
          <p:nvPr>
            <p:ph sz="quarter" idx="22"/>
          </p:nvPr>
        </p:nvSpPr>
        <p:spPr>
          <a:xfrm>
            <a:off x="838200" y="4367284"/>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4">
            <a:extLst>
              <a:ext uri="{FF2B5EF4-FFF2-40B4-BE49-F238E27FC236}">
                <a16:creationId xmlns:a16="http://schemas.microsoft.com/office/drawing/2014/main" id="{09A7D0B7-C118-490D-AA47-8F0E3210D680}"/>
              </a:ext>
            </a:extLst>
          </p:cNvPr>
          <p:cNvSpPr>
            <a:spLocks noGrp="1"/>
          </p:cNvSpPr>
          <p:nvPr>
            <p:ph sz="quarter" idx="23"/>
          </p:nvPr>
        </p:nvSpPr>
        <p:spPr>
          <a:xfrm>
            <a:off x="8880477" y="4367284"/>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4">
            <a:extLst>
              <a:ext uri="{FF2B5EF4-FFF2-40B4-BE49-F238E27FC236}">
                <a16:creationId xmlns:a16="http://schemas.microsoft.com/office/drawing/2014/main" id="{3F8047BB-92A0-46C7-9695-47EDCE6CF747}"/>
              </a:ext>
            </a:extLst>
          </p:cNvPr>
          <p:cNvSpPr>
            <a:spLocks noGrp="1"/>
          </p:cNvSpPr>
          <p:nvPr>
            <p:ph sz="quarter" idx="24"/>
          </p:nvPr>
        </p:nvSpPr>
        <p:spPr>
          <a:xfrm>
            <a:off x="3518959" y="4367284"/>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4">
            <a:extLst>
              <a:ext uri="{FF2B5EF4-FFF2-40B4-BE49-F238E27FC236}">
                <a16:creationId xmlns:a16="http://schemas.microsoft.com/office/drawing/2014/main" id="{66925E41-42B5-4D3D-9BE9-34C69A916C57}"/>
              </a:ext>
            </a:extLst>
          </p:cNvPr>
          <p:cNvSpPr>
            <a:spLocks noGrp="1"/>
          </p:cNvSpPr>
          <p:nvPr>
            <p:ph sz="quarter" idx="25"/>
          </p:nvPr>
        </p:nvSpPr>
        <p:spPr>
          <a:xfrm>
            <a:off x="6199718" y="4367284"/>
            <a:ext cx="2473325" cy="1758690"/>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4">
            <a:extLst>
              <a:ext uri="{FF2B5EF4-FFF2-40B4-BE49-F238E27FC236}">
                <a16:creationId xmlns:a16="http://schemas.microsoft.com/office/drawing/2014/main" id="{422F80CB-2DA7-4C9F-A4FB-48489DF37EB0}"/>
              </a:ext>
            </a:extLst>
          </p:cNvPr>
          <p:cNvSpPr>
            <a:spLocks noGrp="1"/>
          </p:cNvSpPr>
          <p:nvPr>
            <p:ph type="body" sz="quarter" idx="17" hasCustomPrompt="1"/>
          </p:nvPr>
        </p:nvSpPr>
        <p:spPr>
          <a:xfrm>
            <a:off x="838199" y="1411947"/>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STYLES MASTER TEXT </a:t>
            </a:r>
            <a:endParaRPr lang="en-CA" dirty="0"/>
          </a:p>
        </p:txBody>
      </p:sp>
      <p:sp>
        <p:nvSpPr>
          <p:cNvPr id="14" name="Text Placeholder 4">
            <a:extLst>
              <a:ext uri="{FF2B5EF4-FFF2-40B4-BE49-F238E27FC236}">
                <a16:creationId xmlns:a16="http://schemas.microsoft.com/office/drawing/2014/main" id="{1786A78F-596B-4794-9315-17AA1086AC82}"/>
              </a:ext>
            </a:extLst>
          </p:cNvPr>
          <p:cNvSpPr>
            <a:spLocks noGrp="1"/>
          </p:cNvSpPr>
          <p:nvPr>
            <p:ph type="body" sz="quarter" idx="26" hasCustomPrompt="1"/>
          </p:nvPr>
        </p:nvSpPr>
        <p:spPr>
          <a:xfrm>
            <a:off x="3518958" y="1411947"/>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5" name="Text Placeholder 4">
            <a:extLst>
              <a:ext uri="{FF2B5EF4-FFF2-40B4-BE49-F238E27FC236}">
                <a16:creationId xmlns:a16="http://schemas.microsoft.com/office/drawing/2014/main" id="{A5E02AF7-94C7-4220-A277-6DA4806C0674}"/>
              </a:ext>
            </a:extLst>
          </p:cNvPr>
          <p:cNvSpPr>
            <a:spLocks noGrp="1"/>
          </p:cNvSpPr>
          <p:nvPr>
            <p:ph type="body" sz="quarter" idx="27" hasCustomPrompt="1"/>
          </p:nvPr>
        </p:nvSpPr>
        <p:spPr>
          <a:xfrm>
            <a:off x="6199717" y="1411947"/>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6" name="Text Placeholder 4">
            <a:extLst>
              <a:ext uri="{FF2B5EF4-FFF2-40B4-BE49-F238E27FC236}">
                <a16:creationId xmlns:a16="http://schemas.microsoft.com/office/drawing/2014/main" id="{37F1CAB0-5CE6-4AA1-92BF-3A9D87BC2512}"/>
              </a:ext>
            </a:extLst>
          </p:cNvPr>
          <p:cNvSpPr>
            <a:spLocks noGrp="1"/>
          </p:cNvSpPr>
          <p:nvPr>
            <p:ph type="body" sz="quarter" idx="28" hasCustomPrompt="1"/>
          </p:nvPr>
        </p:nvSpPr>
        <p:spPr>
          <a:xfrm>
            <a:off x="8880476" y="1411947"/>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7" name="Text Placeholder 4">
            <a:extLst>
              <a:ext uri="{FF2B5EF4-FFF2-40B4-BE49-F238E27FC236}">
                <a16:creationId xmlns:a16="http://schemas.microsoft.com/office/drawing/2014/main" id="{2482C0B3-6FA3-44CE-8D7C-6D3C7D1600DB}"/>
              </a:ext>
            </a:extLst>
          </p:cNvPr>
          <p:cNvSpPr>
            <a:spLocks noGrp="1"/>
          </p:cNvSpPr>
          <p:nvPr>
            <p:ph type="body" sz="quarter" idx="29" hasCustomPrompt="1"/>
          </p:nvPr>
        </p:nvSpPr>
        <p:spPr>
          <a:xfrm>
            <a:off x="838199" y="4028465"/>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8" name="Text Placeholder 4">
            <a:extLst>
              <a:ext uri="{FF2B5EF4-FFF2-40B4-BE49-F238E27FC236}">
                <a16:creationId xmlns:a16="http://schemas.microsoft.com/office/drawing/2014/main" id="{8F9FC7A0-2B20-4315-8233-D6D3FFC8A256}"/>
              </a:ext>
            </a:extLst>
          </p:cNvPr>
          <p:cNvSpPr>
            <a:spLocks noGrp="1"/>
          </p:cNvSpPr>
          <p:nvPr>
            <p:ph type="body" sz="quarter" idx="30" hasCustomPrompt="1"/>
          </p:nvPr>
        </p:nvSpPr>
        <p:spPr>
          <a:xfrm>
            <a:off x="3518958" y="4028465"/>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19" name="Text Placeholder 4">
            <a:extLst>
              <a:ext uri="{FF2B5EF4-FFF2-40B4-BE49-F238E27FC236}">
                <a16:creationId xmlns:a16="http://schemas.microsoft.com/office/drawing/2014/main" id="{2F6A9E55-BA57-4C0A-B64B-EE5E2DD302FB}"/>
              </a:ext>
            </a:extLst>
          </p:cNvPr>
          <p:cNvSpPr>
            <a:spLocks noGrp="1"/>
          </p:cNvSpPr>
          <p:nvPr>
            <p:ph type="body" sz="quarter" idx="31" hasCustomPrompt="1"/>
          </p:nvPr>
        </p:nvSpPr>
        <p:spPr>
          <a:xfrm>
            <a:off x="6199717" y="4028465"/>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
        <p:nvSpPr>
          <p:cNvPr id="20" name="Text Placeholder 4">
            <a:extLst>
              <a:ext uri="{FF2B5EF4-FFF2-40B4-BE49-F238E27FC236}">
                <a16:creationId xmlns:a16="http://schemas.microsoft.com/office/drawing/2014/main" id="{F6515D65-C8A7-4F9D-B592-04BA711A2AB6}"/>
              </a:ext>
            </a:extLst>
          </p:cNvPr>
          <p:cNvSpPr>
            <a:spLocks noGrp="1"/>
          </p:cNvSpPr>
          <p:nvPr>
            <p:ph type="body" sz="quarter" idx="32" hasCustomPrompt="1"/>
          </p:nvPr>
        </p:nvSpPr>
        <p:spPr>
          <a:xfrm>
            <a:off x="8880476" y="4028465"/>
            <a:ext cx="2473325" cy="341313"/>
          </a:xfrm>
          <a:noFill/>
        </p:spPr>
        <p:txBody>
          <a:bodyPr bIns="0" anchor="b"/>
          <a:lstStyle>
            <a:lvl1pPr marL="0" indent="0">
              <a:buNone/>
              <a:defRPr sz="1600" b="0" cap="all" baseline="0">
                <a:solidFill>
                  <a:schemeClr val="tx2"/>
                </a:solidFill>
                <a:latin typeface="+mj-lt"/>
              </a:defRPr>
            </a:lvl1pPr>
          </a:lstStyle>
          <a:p>
            <a:pPr lvl="0"/>
            <a:r>
              <a:rPr lang="en-US" dirty="0"/>
              <a:t>EDIT MASTER TEXT STYLES</a:t>
            </a:r>
            <a:endParaRPr lang="en-CA" dirty="0"/>
          </a:p>
        </p:txBody>
      </p:sp>
    </p:spTree>
    <p:extLst>
      <p:ext uri="{BB962C8B-B14F-4D97-AF65-F5344CB8AC3E}">
        <p14:creationId xmlns:p14="http://schemas.microsoft.com/office/powerpoint/2010/main" val="2337527334"/>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Over 4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Content Placeholder 4">
            <a:extLst>
              <a:ext uri="{FF2B5EF4-FFF2-40B4-BE49-F238E27FC236}">
                <a16:creationId xmlns:a16="http://schemas.microsoft.com/office/drawing/2014/main" id="{0247F9E1-BDB6-4DA0-B6F4-E8381AA033F8}"/>
              </a:ext>
            </a:extLst>
          </p:cNvPr>
          <p:cNvSpPr>
            <a:spLocks noGrp="1"/>
          </p:cNvSpPr>
          <p:nvPr>
            <p:ph sz="quarter" idx="18"/>
          </p:nvPr>
        </p:nvSpPr>
        <p:spPr>
          <a:xfrm>
            <a:off x="838200" y="1393491"/>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4">
            <a:extLst>
              <a:ext uri="{FF2B5EF4-FFF2-40B4-BE49-F238E27FC236}">
                <a16:creationId xmlns:a16="http://schemas.microsoft.com/office/drawing/2014/main" id="{F93E47AF-62F7-4419-9D8D-4F4DB31BC7ED}"/>
              </a:ext>
            </a:extLst>
          </p:cNvPr>
          <p:cNvSpPr>
            <a:spLocks noGrp="1"/>
          </p:cNvSpPr>
          <p:nvPr>
            <p:ph sz="quarter" idx="19"/>
          </p:nvPr>
        </p:nvSpPr>
        <p:spPr>
          <a:xfrm>
            <a:off x="8880477" y="1393491"/>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4">
            <a:extLst>
              <a:ext uri="{FF2B5EF4-FFF2-40B4-BE49-F238E27FC236}">
                <a16:creationId xmlns:a16="http://schemas.microsoft.com/office/drawing/2014/main" id="{96862B11-358B-4BFD-B658-7B87F5D7B9F3}"/>
              </a:ext>
            </a:extLst>
          </p:cNvPr>
          <p:cNvSpPr>
            <a:spLocks noGrp="1"/>
          </p:cNvSpPr>
          <p:nvPr>
            <p:ph sz="quarter" idx="20"/>
          </p:nvPr>
        </p:nvSpPr>
        <p:spPr>
          <a:xfrm>
            <a:off x="3518959" y="1393491"/>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4">
            <a:extLst>
              <a:ext uri="{FF2B5EF4-FFF2-40B4-BE49-F238E27FC236}">
                <a16:creationId xmlns:a16="http://schemas.microsoft.com/office/drawing/2014/main" id="{4A9EDE28-E71E-484A-B91A-5994AEDA32EA}"/>
              </a:ext>
            </a:extLst>
          </p:cNvPr>
          <p:cNvSpPr>
            <a:spLocks noGrp="1"/>
          </p:cNvSpPr>
          <p:nvPr>
            <p:ph sz="quarter" idx="21"/>
          </p:nvPr>
        </p:nvSpPr>
        <p:spPr>
          <a:xfrm>
            <a:off x="6199718" y="1393491"/>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4">
            <a:extLst>
              <a:ext uri="{FF2B5EF4-FFF2-40B4-BE49-F238E27FC236}">
                <a16:creationId xmlns:a16="http://schemas.microsoft.com/office/drawing/2014/main" id="{9A0B6A53-C2CD-4602-A369-0742AD872EAE}"/>
              </a:ext>
            </a:extLst>
          </p:cNvPr>
          <p:cNvSpPr>
            <a:spLocks noGrp="1"/>
          </p:cNvSpPr>
          <p:nvPr>
            <p:ph sz="quarter" idx="22"/>
          </p:nvPr>
        </p:nvSpPr>
        <p:spPr>
          <a:xfrm>
            <a:off x="838200" y="3952686"/>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4">
            <a:extLst>
              <a:ext uri="{FF2B5EF4-FFF2-40B4-BE49-F238E27FC236}">
                <a16:creationId xmlns:a16="http://schemas.microsoft.com/office/drawing/2014/main" id="{3BF7008D-BF23-4E26-B58B-C9012BCCDC9D}"/>
              </a:ext>
            </a:extLst>
          </p:cNvPr>
          <p:cNvSpPr>
            <a:spLocks noGrp="1"/>
          </p:cNvSpPr>
          <p:nvPr>
            <p:ph sz="quarter" idx="23"/>
          </p:nvPr>
        </p:nvSpPr>
        <p:spPr>
          <a:xfrm>
            <a:off x="8880477" y="3952686"/>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4">
            <a:extLst>
              <a:ext uri="{FF2B5EF4-FFF2-40B4-BE49-F238E27FC236}">
                <a16:creationId xmlns:a16="http://schemas.microsoft.com/office/drawing/2014/main" id="{2C2A0F10-BB5C-4120-A05F-C23D9DB75DFF}"/>
              </a:ext>
            </a:extLst>
          </p:cNvPr>
          <p:cNvSpPr>
            <a:spLocks noGrp="1"/>
          </p:cNvSpPr>
          <p:nvPr>
            <p:ph sz="quarter" idx="24"/>
          </p:nvPr>
        </p:nvSpPr>
        <p:spPr>
          <a:xfrm>
            <a:off x="3518959" y="3952686"/>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4">
            <a:extLst>
              <a:ext uri="{FF2B5EF4-FFF2-40B4-BE49-F238E27FC236}">
                <a16:creationId xmlns:a16="http://schemas.microsoft.com/office/drawing/2014/main" id="{9EADEEE9-CC21-4210-9C07-D729901A23EE}"/>
              </a:ext>
            </a:extLst>
          </p:cNvPr>
          <p:cNvSpPr>
            <a:spLocks noGrp="1"/>
          </p:cNvSpPr>
          <p:nvPr>
            <p:ph sz="quarter" idx="25"/>
          </p:nvPr>
        </p:nvSpPr>
        <p:spPr>
          <a:xfrm>
            <a:off x="6199718" y="3952686"/>
            <a:ext cx="2473325" cy="2173288"/>
          </a:xfr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37274350"/>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hasCustomPrompt="1"/>
          </p:nvPr>
        </p:nvSpPr>
        <p:spPr/>
        <p:txBody>
          <a:bodyPr/>
          <a:lstStyle>
            <a:lvl1pPr>
              <a:defRPr/>
            </a:lvl1pPr>
          </a:lstStyle>
          <a:p>
            <a:r>
              <a:rPr lang="en-US" dirty="0"/>
              <a:t>Click to edit 2 column continuous</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8"/>
            <a:ext cx="10515600" cy="4683270"/>
          </a:xfrm>
          <a:noFill/>
        </p:spPr>
        <p:txBody>
          <a:bodyPr numCol="2" spcCol="21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6377958"/>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hasCustomPrompt="1"/>
          </p:nvPr>
        </p:nvSpPr>
        <p:spPr/>
        <p:txBody>
          <a:bodyPr/>
          <a:lstStyle>
            <a:lvl1pPr>
              <a:defRPr/>
            </a:lvl1pPr>
          </a:lstStyle>
          <a:p>
            <a:r>
              <a:rPr lang="en-US" dirty="0"/>
              <a:t>Click to edit 3 column continuous</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200" y="1427018"/>
            <a:ext cx="10515600" cy="4683270"/>
          </a:xfrm>
          <a:noFill/>
        </p:spPr>
        <p:txBody>
          <a:bodyPr numCol="3" spcCol="21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658070458"/>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o Slide circle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hasCustomPrompt="1"/>
          </p:nvPr>
        </p:nvSpPr>
        <p:spPr/>
        <p:txBody>
          <a:bodyPr/>
          <a:lstStyle>
            <a:lvl1pPr>
              <a:defRPr/>
            </a:lvl1pPr>
          </a:lstStyle>
          <a:p>
            <a:r>
              <a:rPr lang="en-US" dirty="0"/>
              <a:t>Click to enter content – good for bio</a:t>
            </a:r>
            <a:endParaRPr lang="en-CA" dirty="0"/>
          </a:p>
        </p:txBody>
      </p:sp>
      <p:sp>
        <p:nvSpPr>
          <p:cNvPr id="5" name="Picture Placeholder 4">
            <a:extLst>
              <a:ext uri="{FF2B5EF4-FFF2-40B4-BE49-F238E27FC236}">
                <a16:creationId xmlns:a16="http://schemas.microsoft.com/office/drawing/2014/main" id="{AD12B790-876A-4E9F-B4FD-B8E2FAAA1FDB}"/>
              </a:ext>
            </a:extLst>
          </p:cNvPr>
          <p:cNvSpPr>
            <a:spLocks noGrp="1"/>
          </p:cNvSpPr>
          <p:nvPr>
            <p:ph type="pic" sz="quarter" idx="16"/>
          </p:nvPr>
        </p:nvSpPr>
        <p:spPr>
          <a:xfrm>
            <a:off x="5200175" y="1409141"/>
            <a:ext cx="1753340" cy="1572264"/>
          </a:xfrm>
          <a:prstGeom prst="snip2DiagRect">
            <a:avLst/>
          </a:prstGeom>
          <a:solidFill>
            <a:schemeClr val="bg1">
              <a:lumMod val="95000"/>
            </a:schemeClr>
          </a:solidFill>
          <a:ln>
            <a:noFill/>
          </a:ln>
        </p:spPr>
        <p:txBody>
          <a:bodyPr/>
          <a:lstStyle>
            <a:lvl1pPr>
              <a:defRPr>
                <a:solidFill>
                  <a:schemeClr val="tx1"/>
                </a:solidFill>
              </a:defRPr>
            </a:lvl1pPr>
          </a:lstStyle>
          <a:p>
            <a:r>
              <a:rPr lang="en-US" dirty="0"/>
              <a:t>Click icon to add picture</a:t>
            </a:r>
            <a:endParaRPr lang="en-CA" dirty="0"/>
          </a:p>
        </p:txBody>
      </p:sp>
      <p:sp>
        <p:nvSpPr>
          <p:cNvPr id="6" name="Picture Placeholder 4">
            <a:extLst>
              <a:ext uri="{FF2B5EF4-FFF2-40B4-BE49-F238E27FC236}">
                <a16:creationId xmlns:a16="http://schemas.microsoft.com/office/drawing/2014/main" id="{B67CEAD7-225A-486B-894A-306EDC108202}"/>
              </a:ext>
            </a:extLst>
          </p:cNvPr>
          <p:cNvSpPr>
            <a:spLocks noGrp="1"/>
          </p:cNvSpPr>
          <p:nvPr>
            <p:ph type="pic" sz="quarter" idx="17"/>
          </p:nvPr>
        </p:nvSpPr>
        <p:spPr>
          <a:xfrm>
            <a:off x="8802366" y="1409141"/>
            <a:ext cx="1753340" cy="1572264"/>
          </a:xfrm>
          <a:prstGeom prst="snip2DiagRect">
            <a:avLst/>
          </a:prstGeom>
          <a:solidFill>
            <a:schemeClr val="bg1">
              <a:lumMod val="95000"/>
            </a:schemeClr>
          </a:solidFill>
          <a:ln>
            <a:noFill/>
          </a:ln>
        </p:spPr>
        <p:txBody>
          <a:bodyPr/>
          <a:lstStyle>
            <a:lvl1pPr>
              <a:defRPr>
                <a:solidFill>
                  <a:schemeClr val="tx1"/>
                </a:solidFill>
              </a:defRPr>
            </a:lvl1pPr>
          </a:lstStyle>
          <a:p>
            <a:r>
              <a:rPr lang="en-US" dirty="0"/>
              <a:t>Click icon to add picture</a:t>
            </a:r>
            <a:endParaRPr lang="en-CA" dirty="0"/>
          </a:p>
        </p:txBody>
      </p:sp>
      <p:sp>
        <p:nvSpPr>
          <p:cNvPr id="7" name="Picture Placeholder 4">
            <a:extLst>
              <a:ext uri="{FF2B5EF4-FFF2-40B4-BE49-F238E27FC236}">
                <a16:creationId xmlns:a16="http://schemas.microsoft.com/office/drawing/2014/main" id="{7CD3D588-04A0-4E8A-BF4F-12881602C9D2}"/>
              </a:ext>
            </a:extLst>
          </p:cNvPr>
          <p:cNvSpPr>
            <a:spLocks noGrp="1"/>
          </p:cNvSpPr>
          <p:nvPr>
            <p:ph type="pic" sz="quarter" idx="18"/>
          </p:nvPr>
        </p:nvSpPr>
        <p:spPr>
          <a:xfrm>
            <a:off x="1587611" y="1409141"/>
            <a:ext cx="1753340" cy="1572264"/>
          </a:xfrm>
          <a:prstGeom prst="snip2DiagRect">
            <a:avLst/>
          </a:prstGeom>
          <a:solidFill>
            <a:schemeClr val="bg1">
              <a:lumMod val="95000"/>
            </a:schemeClr>
          </a:solidFill>
          <a:ln>
            <a:noFill/>
          </a:ln>
        </p:spPr>
        <p:txBody>
          <a:bodyPr/>
          <a:lstStyle>
            <a:lvl1pPr>
              <a:defRPr>
                <a:solidFill>
                  <a:schemeClr val="tx1"/>
                </a:solidFill>
              </a:defRPr>
            </a:lvl1pPr>
          </a:lstStyle>
          <a:p>
            <a:r>
              <a:rPr lang="en-US" dirty="0"/>
              <a:t>Click icon to add picture</a:t>
            </a:r>
            <a:endParaRPr lang="en-CA" dirty="0"/>
          </a:p>
        </p:txBody>
      </p:sp>
      <p:sp>
        <p:nvSpPr>
          <p:cNvPr id="8" name="Content Placeholder 3">
            <a:extLst>
              <a:ext uri="{FF2B5EF4-FFF2-40B4-BE49-F238E27FC236}">
                <a16:creationId xmlns:a16="http://schemas.microsoft.com/office/drawing/2014/main" id="{FEE5BF2F-4E46-43BF-9DF3-643DC3401303}"/>
              </a:ext>
            </a:extLst>
          </p:cNvPr>
          <p:cNvSpPr>
            <a:spLocks noGrp="1"/>
          </p:cNvSpPr>
          <p:nvPr>
            <p:ph sz="quarter" idx="25"/>
          </p:nvPr>
        </p:nvSpPr>
        <p:spPr>
          <a:xfrm>
            <a:off x="1027722" y="4090737"/>
            <a:ext cx="2935287" cy="2032251"/>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3">
            <a:extLst>
              <a:ext uri="{FF2B5EF4-FFF2-40B4-BE49-F238E27FC236}">
                <a16:creationId xmlns:a16="http://schemas.microsoft.com/office/drawing/2014/main" id="{979AA9AB-3B84-4B8D-8AC3-AD6D434D059F}"/>
              </a:ext>
            </a:extLst>
          </p:cNvPr>
          <p:cNvSpPr>
            <a:spLocks noGrp="1"/>
          </p:cNvSpPr>
          <p:nvPr>
            <p:ph sz="quarter" idx="26"/>
          </p:nvPr>
        </p:nvSpPr>
        <p:spPr>
          <a:xfrm>
            <a:off x="4618315" y="4109266"/>
            <a:ext cx="2935287" cy="2032251"/>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3">
            <a:extLst>
              <a:ext uri="{FF2B5EF4-FFF2-40B4-BE49-F238E27FC236}">
                <a16:creationId xmlns:a16="http://schemas.microsoft.com/office/drawing/2014/main" id="{A74B5418-0776-4F89-9B8E-3549FF67DA4F}"/>
              </a:ext>
            </a:extLst>
          </p:cNvPr>
          <p:cNvSpPr>
            <a:spLocks noGrp="1"/>
          </p:cNvSpPr>
          <p:nvPr>
            <p:ph sz="quarter" idx="27"/>
          </p:nvPr>
        </p:nvSpPr>
        <p:spPr>
          <a:xfrm>
            <a:off x="8233343" y="4090737"/>
            <a:ext cx="2935287" cy="2032251"/>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 Placeholder 6">
            <a:extLst>
              <a:ext uri="{FF2B5EF4-FFF2-40B4-BE49-F238E27FC236}">
                <a16:creationId xmlns:a16="http://schemas.microsoft.com/office/drawing/2014/main" id="{3CF81D78-DDE7-454D-824D-CFB74C57BF44}"/>
              </a:ext>
            </a:extLst>
          </p:cNvPr>
          <p:cNvSpPr>
            <a:spLocks noGrp="1"/>
          </p:cNvSpPr>
          <p:nvPr>
            <p:ph type="body" sz="quarter" idx="28" hasCustomPrompt="1"/>
          </p:nvPr>
        </p:nvSpPr>
        <p:spPr>
          <a:xfrm>
            <a:off x="1023938" y="3428340"/>
            <a:ext cx="2933700" cy="290513"/>
          </a:xfrm>
          <a:noFill/>
        </p:spPr>
        <p:txBody>
          <a:bodyPr bIns="0" anchor="b"/>
          <a:lstStyle>
            <a:lvl1pPr marL="0" indent="0" algn="ctr">
              <a:buNone/>
              <a:defRPr sz="1200" cap="all" baseline="0">
                <a:solidFill>
                  <a:schemeClr val="accent1"/>
                </a:solidFill>
                <a:latin typeface="+mj-lt"/>
              </a:defRPr>
            </a:lvl1pPr>
          </a:lstStyle>
          <a:p>
            <a:pPr lvl="0"/>
            <a:r>
              <a:rPr lang="en-US" dirty="0"/>
              <a:t>ENTER NAME</a:t>
            </a:r>
            <a:endParaRPr lang="en-CA" dirty="0"/>
          </a:p>
        </p:txBody>
      </p:sp>
      <p:sp>
        <p:nvSpPr>
          <p:cNvPr id="12" name="Text Placeholder 6">
            <a:extLst>
              <a:ext uri="{FF2B5EF4-FFF2-40B4-BE49-F238E27FC236}">
                <a16:creationId xmlns:a16="http://schemas.microsoft.com/office/drawing/2014/main" id="{5CD91CE1-9B17-41CE-8400-ED1B90D29934}"/>
              </a:ext>
            </a:extLst>
          </p:cNvPr>
          <p:cNvSpPr>
            <a:spLocks noGrp="1"/>
          </p:cNvSpPr>
          <p:nvPr>
            <p:ph type="body" sz="quarter" idx="29" hasCustomPrompt="1"/>
          </p:nvPr>
        </p:nvSpPr>
        <p:spPr>
          <a:xfrm>
            <a:off x="4618315" y="3407543"/>
            <a:ext cx="2933700" cy="290513"/>
          </a:xfrm>
          <a:noFill/>
        </p:spPr>
        <p:txBody>
          <a:bodyPr bIns="0" anchor="b"/>
          <a:lstStyle>
            <a:lvl1pPr marL="0" indent="0" algn="ctr">
              <a:buNone/>
              <a:defRPr sz="1200" cap="all" baseline="0">
                <a:solidFill>
                  <a:schemeClr val="accent1"/>
                </a:solidFill>
                <a:latin typeface="+mj-lt"/>
              </a:defRPr>
            </a:lvl1pPr>
          </a:lstStyle>
          <a:p>
            <a:pPr lvl="0"/>
            <a:r>
              <a:rPr lang="en-US" dirty="0"/>
              <a:t>ENTER NAME</a:t>
            </a:r>
            <a:endParaRPr lang="en-CA" dirty="0"/>
          </a:p>
        </p:txBody>
      </p:sp>
      <p:sp>
        <p:nvSpPr>
          <p:cNvPr id="13" name="Text Placeholder 6">
            <a:extLst>
              <a:ext uri="{FF2B5EF4-FFF2-40B4-BE49-F238E27FC236}">
                <a16:creationId xmlns:a16="http://schemas.microsoft.com/office/drawing/2014/main" id="{72036ED2-4321-4A94-A4C7-8C743AAC4390}"/>
              </a:ext>
            </a:extLst>
          </p:cNvPr>
          <p:cNvSpPr>
            <a:spLocks noGrp="1"/>
          </p:cNvSpPr>
          <p:nvPr>
            <p:ph type="body" sz="quarter" idx="30" hasCustomPrompt="1"/>
          </p:nvPr>
        </p:nvSpPr>
        <p:spPr>
          <a:xfrm>
            <a:off x="8234354" y="3389180"/>
            <a:ext cx="2933700" cy="290513"/>
          </a:xfrm>
          <a:noFill/>
        </p:spPr>
        <p:txBody>
          <a:bodyPr bIns="0" anchor="b"/>
          <a:lstStyle>
            <a:lvl1pPr marL="0" indent="0" algn="ctr">
              <a:buNone/>
              <a:defRPr sz="1200" cap="all" baseline="0">
                <a:solidFill>
                  <a:schemeClr val="accent1"/>
                </a:solidFill>
                <a:latin typeface="+mj-lt"/>
              </a:defRPr>
            </a:lvl1pPr>
          </a:lstStyle>
          <a:p>
            <a:pPr lvl="0"/>
            <a:r>
              <a:rPr lang="en-US" dirty="0"/>
              <a:t>ENTER NAME</a:t>
            </a:r>
            <a:endParaRPr lang="en-CA" dirty="0"/>
          </a:p>
        </p:txBody>
      </p:sp>
      <p:sp>
        <p:nvSpPr>
          <p:cNvPr id="14" name="Text Placeholder 6">
            <a:extLst>
              <a:ext uri="{FF2B5EF4-FFF2-40B4-BE49-F238E27FC236}">
                <a16:creationId xmlns:a16="http://schemas.microsoft.com/office/drawing/2014/main" id="{1F97B250-5927-4806-98A4-13ADFC237A46}"/>
              </a:ext>
            </a:extLst>
          </p:cNvPr>
          <p:cNvSpPr>
            <a:spLocks noGrp="1"/>
          </p:cNvSpPr>
          <p:nvPr>
            <p:ph type="body" sz="quarter" idx="31" hasCustomPrompt="1"/>
          </p:nvPr>
        </p:nvSpPr>
        <p:spPr>
          <a:xfrm>
            <a:off x="1023938" y="3759850"/>
            <a:ext cx="2933700" cy="290513"/>
          </a:xfrm>
          <a:noFill/>
        </p:spPr>
        <p:txBody>
          <a:bodyPr tIns="0" bIns="46800" anchor="b"/>
          <a:lstStyle>
            <a:lvl1pPr marL="0" indent="0" algn="ctr">
              <a:buNone/>
              <a:defRPr sz="1200" cap="all" baseline="0">
                <a:solidFill>
                  <a:schemeClr val="tx1"/>
                </a:solidFill>
              </a:defRPr>
            </a:lvl1pPr>
          </a:lstStyle>
          <a:p>
            <a:pPr lvl="0"/>
            <a:r>
              <a:rPr lang="en-US" dirty="0"/>
              <a:t>ENTER TITLE</a:t>
            </a:r>
            <a:endParaRPr lang="en-CA" dirty="0"/>
          </a:p>
        </p:txBody>
      </p:sp>
      <p:sp>
        <p:nvSpPr>
          <p:cNvPr id="15" name="Text Placeholder 6">
            <a:extLst>
              <a:ext uri="{FF2B5EF4-FFF2-40B4-BE49-F238E27FC236}">
                <a16:creationId xmlns:a16="http://schemas.microsoft.com/office/drawing/2014/main" id="{2F708BBD-47A3-4758-8F8B-0A5B294CCAA9}"/>
              </a:ext>
            </a:extLst>
          </p:cNvPr>
          <p:cNvSpPr>
            <a:spLocks noGrp="1"/>
          </p:cNvSpPr>
          <p:nvPr>
            <p:ph type="body" sz="quarter" idx="32" hasCustomPrompt="1"/>
          </p:nvPr>
        </p:nvSpPr>
        <p:spPr>
          <a:xfrm>
            <a:off x="4618315" y="3739053"/>
            <a:ext cx="2933700" cy="290513"/>
          </a:xfrm>
          <a:noFill/>
        </p:spPr>
        <p:txBody>
          <a:bodyPr tIns="0" bIns="46800" anchor="b"/>
          <a:lstStyle>
            <a:lvl1pPr marL="0" indent="0" algn="ctr">
              <a:buNone/>
              <a:defRPr sz="1200" cap="all" baseline="0">
                <a:solidFill>
                  <a:schemeClr val="tx1"/>
                </a:solidFill>
              </a:defRPr>
            </a:lvl1pPr>
          </a:lstStyle>
          <a:p>
            <a:pPr lvl="0"/>
            <a:r>
              <a:rPr lang="en-US" dirty="0"/>
              <a:t>ENTER TITLE</a:t>
            </a:r>
            <a:endParaRPr lang="en-CA" dirty="0"/>
          </a:p>
        </p:txBody>
      </p:sp>
      <p:sp>
        <p:nvSpPr>
          <p:cNvPr id="16" name="Text Placeholder 6">
            <a:extLst>
              <a:ext uri="{FF2B5EF4-FFF2-40B4-BE49-F238E27FC236}">
                <a16:creationId xmlns:a16="http://schemas.microsoft.com/office/drawing/2014/main" id="{E38D9456-8BC3-4845-87FF-FB1445342DE9}"/>
              </a:ext>
            </a:extLst>
          </p:cNvPr>
          <p:cNvSpPr>
            <a:spLocks noGrp="1"/>
          </p:cNvSpPr>
          <p:nvPr>
            <p:ph type="body" sz="quarter" idx="33" hasCustomPrompt="1"/>
          </p:nvPr>
        </p:nvSpPr>
        <p:spPr>
          <a:xfrm>
            <a:off x="8234354" y="3720690"/>
            <a:ext cx="2933700" cy="290513"/>
          </a:xfrm>
          <a:noFill/>
        </p:spPr>
        <p:txBody>
          <a:bodyPr tIns="0" bIns="46800" anchor="b"/>
          <a:lstStyle>
            <a:lvl1pPr marL="0" indent="0" algn="ctr">
              <a:buNone/>
              <a:defRPr sz="1200" cap="all" baseline="0">
                <a:solidFill>
                  <a:schemeClr val="tx1"/>
                </a:solidFill>
              </a:defRPr>
            </a:lvl1pPr>
          </a:lstStyle>
          <a:p>
            <a:pPr lvl="0"/>
            <a:r>
              <a:rPr lang="en-US" dirty="0"/>
              <a:t>ENTER TITLE</a:t>
            </a:r>
            <a:endParaRPr lang="en-CA" dirty="0"/>
          </a:p>
        </p:txBody>
      </p:sp>
    </p:spTree>
    <p:extLst>
      <p:ext uri="{BB962C8B-B14F-4D97-AF65-F5344CB8AC3E}">
        <p14:creationId xmlns:p14="http://schemas.microsoft.com/office/powerpoint/2010/main" val="943460363"/>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o slide w hex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Picture Placeholder 4">
            <a:extLst>
              <a:ext uri="{FF2B5EF4-FFF2-40B4-BE49-F238E27FC236}">
                <a16:creationId xmlns:a16="http://schemas.microsoft.com/office/drawing/2014/main" id="{7B52C70D-1329-435E-80A1-2BD226B72DB8}"/>
              </a:ext>
            </a:extLst>
          </p:cNvPr>
          <p:cNvSpPr>
            <a:spLocks noGrp="1"/>
          </p:cNvSpPr>
          <p:nvPr>
            <p:ph type="pic" sz="quarter" idx="16"/>
          </p:nvPr>
        </p:nvSpPr>
        <p:spPr>
          <a:xfrm>
            <a:off x="5119964" y="1416213"/>
            <a:ext cx="1931991" cy="1727578"/>
          </a:xfrm>
          <a:prstGeom prst="snip2DiagRect">
            <a:avLst/>
          </a:prstGeom>
          <a:solidFill>
            <a:schemeClr val="bg1">
              <a:lumMod val="95000"/>
            </a:schemeClr>
          </a:solidFill>
        </p:spPr>
        <p:txBody>
          <a:bodyPr/>
          <a:lstStyle>
            <a:lvl1pPr>
              <a:defRPr>
                <a:solidFill>
                  <a:schemeClr val="tx1"/>
                </a:solidFill>
              </a:defRPr>
            </a:lvl1pPr>
          </a:lstStyle>
          <a:p>
            <a:r>
              <a:rPr lang="en-US" dirty="0"/>
              <a:t>Click icon to add picture</a:t>
            </a:r>
            <a:endParaRPr lang="en-CA" dirty="0"/>
          </a:p>
        </p:txBody>
      </p:sp>
      <p:sp>
        <p:nvSpPr>
          <p:cNvPr id="6" name="Picture Placeholder 4">
            <a:extLst>
              <a:ext uri="{FF2B5EF4-FFF2-40B4-BE49-F238E27FC236}">
                <a16:creationId xmlns:a16="http://schemas.microsoft.com/office/drawing/2014/main" id="{86346A08-7BA7-49C0-879F-0A77F7205725}"/>
              </a:ext>
            </a:extLst>
          </p:cNvPr>
          <p:cNvSpPr>
            <a:spLocks noGrp="1"/>
          </p:cNvSpPr>
          <p:nvPr>
            <p:ph type="pic" sz="quarter" idx="17"/>
          </p:nvPr>
        </p:nvSpPr>
        <p:spPr>
          <a:xfrm>
            <a:off x="8722155" y="1387700"/>
            <a:ext cx="1931991" cy="1727578"/>
          </a:xfrm>
          <a:prstGeom prst="snip2DiagRect">
            <a:avLst/>
          </a:prstGeom>
          <a:solidFill>
            <a:schemeClr val="bg1">
              <a:lumMod val="95000"/>
            </a:schemeClr>
          </a:solidFill>
        </p:spPr>
        <p:txBody>
          <a:bodyPr/>
          <a:lstStyle>
            <a:lvl1pPr>
              <a:defRPr>
                <a:solidFill>
                  <a:schemeClr val="tx1"/>
                </a:solidFill>
              </a:defRPr>
            </a:lvl1pPr>
          </a:lstStyle>
          <a:p>
            <a:r>
              <a:rPr lang="en-US" dirty="0"/>
              <a:t>Click icon to add picture</a:t>
            </a:r>
            <a:endParaRPr lang="en-CA" dirty="0"/>
          </a:p>
        </p:txBody>
      </p:sp>
      <p:sp>
        <p:nvSpPr>
          <p:cNvPr id="7" name="Picture Placeholder 4">
            <a:extLst>
              <a:ext uri="{FF2B5EF4-FFF2-40B4-BE49-F238E27FC236}">
                <a16:creationId xmlns:a16="http://schemas.microsoft.com/office/drawing/2014/main" id="{71DF4B14-3F23-4D89-A084-5AD5B08AC6E4}"/>
              </a:ext>
            </a:extLst>
          </p:cNvPr>
          <p:cNvSpPr>
            <a:spLocks noGrp="1"/>
          </p:cNvSpPr>
          <p:nvPr>
            <p:ph type="pic" sz="quarter" idx="18"/>
          </p:nvPr>
        </p:nvSpPr>
        <p:spPr>
          <a:xfrm>
            <a:off x="1507400" y="1416213"/>
            <a:ext cx="1931991" cy="1727578"/>
          </a:xfrm>
          <a:prstGeom prst="snip2DiagRect">
            <a:avLst/>
          </a:prstGeom>
          <a:solidFill>
            <a:schemeClr val="bg1">
              <a:lumMod val="95000"/>
            </a:schemeClr>
          </a:solidFill>
        </p:spPr>
        <p:txBody>
          <a:bodyPr/>
          <a:lstStyle>
            <a:lvl1pPr>
              <a:defRPr>
                <a:solidFill>
                  <a:schemeClr val="tx1"/>
                </a:solidFill>
              </a:defRPr>
            </a:lvl1pPr>
          </a:lstStyle>
          <a:p>
            <a:r>
              <a:rPr lang="en-US" dirty="0"/>
              <a:t>Click icon to add picture</a:t>
            </a:r>
            <a:endParaRPr lang="en-CA" dirty="0"/>
          </a:p>
        </p:txBody>
      </p:sp>
      <p:sp>
        <p:nvSpPr>
          <p:cNvPr id="8" name="Content Placeholder 3">
            <a:extLst>
              <a:ext uri="{FF2B5EF4-FFF2-40B4-BE49-F238E27FC236}">
                <a16:creationId xmlns:a16="http://schemas.microsoft.com/office/drawing/2014/main" id="{166E04C6-BF0F-4CC2-91E3-46994C1965F2}"/>
              </a:ext>
            </a:extLst>
          </p:cNvPr>
          <p:cNvSpPr>
            <a:spLocks noGrp="1"/>
          </p:cNvSpPr>
          <p:nvPr>
            <p:ph sz="quarter" idx="25"/>
          </p:nvPr>
        </p:nvSpPr>
        <p:spPr>
          <a:xfrm>
            <a:off x="1027722" y="3429001"/>
            <a:ext cx="2935287" cy="2693988"/>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3">
            <a:extLst>
              <a:ext uri="{FF2B5EF4-FFF2-40B4-BE49-F238E27FC236}">
                <a16:creationId xmlns:a16="http://schemas.microsoft.com/office/drawing/2014/main" id="{47281211-E433-4D4A-A3AC-CFD704152D9E}"/>
              </a:ext>
            </a:extLst>
          </p:cNvPr>
          <p:cNvSpPr>
            <a:spLocks noGrp="1"/>
          </p:cNvSpPr>
          <p:nvPr>
            <p:ph sz="quarter" idx="26"/>
          </p:nvPr>
        </p:nvSpPr>
        <p:spPr>
          <a:xfrm>
            <a:off x="4618315" y="3447530"/>
            <a:ext cx="2935287" cy="2693988"/>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3">
            <a:extLst>
              <a:ext uri="{FF2B5EF4-FFF2-40B4-BE49-F238E27FC236}">
                <a16:creationId xmlns:a16="http://schemas.microsoft.com/office/drawing/2014/main" id="{323B0731-D74B-4044-AC75-AFE4753AB3A4}"/>
              </a:ext>
            </a:extLst>
          </p:cNvPr>
          <p:cNvSpPr>
            <a:spLocks noGrp="1"/>
          </p:cNvSpPr>
          <p:nvPr>
            <p:ph sz="quarter" idx="27"/>
          </p:nvPr>
        </p:nvSpPr>
        <p:spPr>
          <a:xfrm>
            <a:off x="8233343" y="3429001"/>
            <a:ext cx="2935287" cy="2693988"/>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69531855"/>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3 Round Pic over 3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8" name="Content Placeholder 3">
            <a:extLst>
              <a:ext uri="{FF2B5EF4-FFF2-40B4-BE49-F238E27FC236}">
                <a16:creationId xmlns:a16="http://schemas.microsoft.com/office/drawing/2014/main" id="{350AFE63-B840-4A63-82BD-FADCF1602EBA}"/>
              </a:ext>
            </a:extLst>
          </p:cNvPr>
          <p:cNvSpPr>
            <a:spLocks noGrp="1"/>
          </p:cNvSpPr>
          <p:nvPr>
            <p:ph sz="quarter" idx="13"/>
          </p:nvPr>
        </p:nvSpPr>
        <p:spPr>
          <a:xfrm>
            <a:off x="1023944" y="3934690"/>
            <a:ext cx="2934134" cy="218901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3">
            <a:extLst>
              <a:ext uri="{FF2B5EF4-FFF2-40B4-BE49-F238E27FC236}">
                <a16:creationId xmlns:a16="http://schemas.microsoft.com/office/drawing/2014/main" id="{58A3679C-9137-4DF3-88A4-FAB77A14CC7B}"/>
              </a:ext>
            </a:extLst>
          </p:cNvPr>
          <p:cNvSpPr>
            <a:spLocks noGrp="1"/>
          </p:cNvSpPr>
          <p:nvPr>
            <p:ph sz="quarter" idx="14"/>
          </p:nvPr>
        </p:nvSpPr>
        <p:spPr>
          <a:xfrm>
            <a:off x="8238699" y="3934690"/>
            <a:ext cx="2934134" cy="218901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Content Placeholder 3">
            <a:extLst>
              <a:ext uri="{FF2B5EF4-FFF2-40B4-BE49-F238E27FC236}">
                <a16:creationId xmlns:a16="http://schemas.microsoft.com/office/drawing/2014/main" id="{0D790927-E50F-467F-8F9B-9DC9A9B2E379}"/>
              </a:ext>
            </a:extLst>
          </p:cNvPr>
          <p:cNvSpPr>
            <a:spLocks noGrp="1"/>
          </p:cNvSpPr>
          <p:nvPr>
            <p:ph sz="quarter" idx="15"/>
          </p:nvPr>
        </p:nvSpPr>
        <p:spPr>
          <a:xfrm>
            <a:off x="4631322" y="3934689"/>
            <a:ext cx="2934134" cy="2189019"/>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4">
            <a:extLst>
              <a:ext uri="{FF2B5EF4-FFF2-40B4-BE49-F238E27FC236}">
                <a16:creationId xmlns:a16="http://schemas.microsoft.com/office/drawing/2014/main" id="{B60F2A01-2972-4AC5-8861-E135C666DD08}"/>
              </a:ext>
            </a:extLst>
          </p:cNvPr>
          <p:cNvSpPr>
            <a:spLocks noGrp="1"/>
          </p:cNvSpPr>
          <p:nvPr>
            <p:ph type="pic" sz="quarter" idx="16"/>
          </p:nvPr>
        </p:nvSpPr>
        <p:spPr>
          <a:xfrm>
            <a:off x="4926000" y="1404351"/>
            <a:ext cx="2340000" cy="2136943"/>
          </a:xfrm>
          <a:prstGeom prst="snip2DiagRect">
            <a:avLst/>
          </a:prstGeom>
          <a:solidFill>
            <a:schemeClr val="bg1">
              <a:lumMod val="95000"/>
            </a:schemeClr>
          </a:solidFill>
        </p:spPr>
        <p:txBody>
          <a:bodyPr/>
          <a:lstStyle/>
          <a:p>
            <a:r>
              <a:rPr lang="en-US" dirty="0"/>
              <a:t>Click icon to add picture</a:t>
            </a:r>
            <a:endParaRPr lang="en-CA" dirty="0"/>
          </a:p>
        </p:txBody>
      </p:sp>
      <p:sp>
        <p:nvSpPr>
          <p:cNvPr id="11" name="Picture Placeholder 4">
            <a:extLst>
              <a:ext uri="{FF2B5EF4-FFF2-40B4-BE49-F238E27FC236}">
                <a16:creationId xmlns:a16="http://schemas.microsoft.com/office/drawing/2014/main" id="{9FD94F18-BF3A-4DE1-AC25-CFE444BE8411}"/>
              </a:ext>
            </a:extLst>
          </p:cNvPr>
          <p:cNvSpPr>
            <a:spLocks noGrp="1"/>
          </p:cNvSpPr>
          <p:nvPr>
            <p:ph type="pic" sz="quarter" idx="17"/>
          </p:nvPr>
        </p:nvSpPr>
        <p:spPr>
          <a:xfrm>
            <a:off x="8528191" y="1375838"/>
            <a:ext cx="2340000" cy="2136943"/>
          </a:xfrm>
          <a:prstGeom prst="snip2DiagRect">
            <a:avLst/>
          </a:prstGeom>
          <a:solidFill>
            <a:schemeClr val="bg1">
              <a:lumMod val="95000"/>
            </a:schemeClr>
          </a:solidFill>
        </p:spPr>
        <p:txBody>
          <a:bodyPr/>
          <a:lstStyle/>
          <a:p>
            <a:r>
              <a:rPr lang="en-US" dirty="0"/>
              <a:t>Click icon to add picture</a:t>
            </a:r>
            <a:endParaRPr lang="en-CA" dirty="0"/>
          </a:p>
        </p:txBody>
      </p:sp>
      <p:sp>
        <p:nvSpPr>
          <p:cNvPr id="12" name="Picture Placeholder 4">
            <a:extLst>
              <a:ext uri="{FF2B5EF4-FFF2-40B4-BE49-F238E27FC236}">
                <a16:creationId xmlns:a16="http://schemas.microsoft.com/office/drawing/2014/main" id="{E0891B0A-8E51-492B-A8BA-5290F2C45671}"/>
              </a:ext>
            </a:extLst>
          </p:cNvPr>
          <p:cNvSpPr>
            <a:spLocks noGrp="1"/>
          </p:cNvSpPr>
          <p:nvPr>
            <p:ph type="pic" sz="quarter" idx="18"/>
          </p:nvPr>
        </p:nvSpPr>
        <p:spPr>
          <a:xfrm>
            <a:off x="1313436" y="1404351"/>
            <a:ext cx="2340000" cy="2136943"/>
          </a:xfrm>
          <a:prstGeom prst="snip2DiagRect">
            <a:avLst/>
          </a:prstGeom>
          <a:solidFill>
            <a:schemeClr val="bg1">
              <a:lumMod val="95000"/>
            </a:schemeClr>
          </a:solidFill>
        </p:spPr>
        <p:txBody>
          <a:bodyPr/>
          <a:lstStyle/>
          <a:p>
            <a:r>
              <a:rPr lang="en-US" dirty="0"/>
              <a:t>Click icon to add picture</a:t>
            </a:r>
            <a:endParaRPr lang="en-CA" dirty="0"/>
          </a:p>
        </p:txBody>
      </p:sp>
    </p:spTree>
    <p:extLst>
      <p:ext uri="{BB962C8B-B14F-4D97-AF65-F5344CB8AC3E}">
        <p14:creationId xmlns:p14="http://schemas.microsoft.com/office/powerpoint/2010/main" val="398128306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749F-31FB-412A-8E2A-DFC522037BA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1D420B8-181C-4332-A137-89C8424115D0}"/>
              </a:ext>
            </a:extLst>
          </p:cNvPr>
          <p:cNvSpPr>
            <a:spLocks noGrp="1"/>
          </p:cNvSpPr>
          <p:nvPr>
            <p:ph type="dt" sz="half" idx="10"/>
          </p:nvPr>
        </p:nvSpPr>
        <p:spPr/>
        <p:txBody>
          <a:bodyPr/>
          <a:lstStyle/>
          <a:p>
            <a:fld id="{7627D669-B970-4C3E-B6EC-846D9ADD5CBB}" type="datetime1">
              <a:rPr lang="en-CA" smtClean="0"/>
              <a:t>2018-12-12</a:t>
            </a:fld>
            <a:endParaRPr lang="en-CA" dirty="0"/>
          </a:p>
        </p:txBody>
      </p:sp>
      <p:sp>
        <p:nvSpPr>
          <p:cNvPr id="4" name="Footer Placeholder 3">
            <a:extLst>
              <a:ext uri="{FF2B5EF4-FFF2-40B4-BE49-F238E27FC236}">
                <a16:creationId xmlns:a16="http://schemas.microsoft.com/office/drawing/2014/main" id="{FF484202-06D1-4D98-9A17-C360C7CB1984}"/>
              </a:ext>
            </a:extLst>
          </p:cNvPr>
          <p:cNvSpPr>
            <a:spLocks noGrp="1"/>
          </p:cNvSpPr>
          <p:nvPr>
            <p:ph type="ftr" sz="quarter" idx="11"/>
          </p:nvPr>
        </p:nvSpPr>
        <p:spPr/>
        <p:txBody>
          <a:bodyPr/>
          <a:lstStyle/>
          <a:p>
            <a:r>
              <a:rPr lang="en-CA" dirty="0"/>
              <a:t>Source: FPSC, Value of Financial Planning, 2013</a:t>
            </a:r>
          </a:p>
        </p:txBody>
      </p:sp>
      <p:sp>
        <p:nvSpPr>
          <p:cNvPr id="5" name="Slide Number Placeholder 4">
            <a:extLst>
              <a:ext uri="{FF2B5EF4-FFF2-40B4-BE49-F238E27FC236}">
                <a16:creationId xmlns:a16="http://schemas.microsoft.com/office/drawing/2014/main" id="{9FAB5CA7-A01B-4482-86F4-337B206B4A6D}"/>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2472915902"/>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hex pics over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Picture Placeholder 11">
            <a:extLst>
              <a:ext uri="{FF2B5EF4-FFF2-40B4-BE49-F238E27FC236}">
                <a16:creationId xmlns:a16="http://schemas.microsoft.com/office/drawing/2014/main" id="{4168DFEF-9E0F-43BE-9F10-8780F9DACE2B}"/>
              </a:ext>
            </a:extLst>
          </p:cNvPr>
          <p:cNvSpPr>
            <a:spLocks noGrp="1"/>
          </p:cNvSpPr>
          <p:nvPr>
            <p:ph type="pic" sz="quarter" idx="20"/>
          </p:nvPr>
        </p:nvSpPr>
        <p:spPr>
          <a:xfrm>
            <a:off x="838200" y="1404018"/>
            <a:ext cx="2320925" cy="2160000"/>
          </a:xfrm>
          <a:prstGeom prst="snip2DiagRect">
            <a:avLst/>
          </a:prstGeom>
          <a:solidFill>
            <a:schemeClr val="accent6"/>
          </a:solidFill>
        </p:spPr>
        <p:txBody>
          <a:bodyPr/>
          <a:lstStyle>
            <a:lvl1pPr>
              <a:defRPr>
                <a:solidFill>
                  <a:schemeClr val="tx1"/>
                </a:solidFill>
              </a:defRPr>
            </a:lvl1pPr>
          </a:lstStyle>
          <a:p>
            <a:r>
              <a:rPr lang="en-US" dirty="0"/>
              <a:t>Click icon to add picture</a:t>
            </a:r>
            <a:endParaRPr lang="en-CA" dirty="0"/>
          </a:p>
        </p:txBody>
      </p:sp>
      <p:sp>
        <p:nvSpPr>
          <p:cNvPr id="6" name="Picture Placeholder 11">
            <a:extLst>
              <a:ext uri="{FF2B5EF4-FFF2-40B4-BE49-F238E27FC236}">
                <a16:creationId xmlns:a16="http://schemas.microsoft.com/office/drawing/2014/main" id="{334906B9-E066-4CE0-82C2-56874986CACD}"/>
              </a:ext>
            </a:extLst>
          </p:cNvPr>
          <p:cNvSpPr>
            <a:spLocks noGrp="1"/>
          </p:cNvSpPr>
          <p:nvPr>
            <p:ph type="pic" sz="quarter" idx="16"/>
          </p:nvPr>
        </p:nvSpPr>
        <p:spPr>
          <a:xfrm>
            <a:off x="3569758" y="1404018"/>
            <a:ext cx="2320925" cy="2160000"/>
          </a:xfrm>
          <a:prstGeom prst="snip2DiagRect">
            <a:avLst/>
          </a:prstGeom>
          <a:solidFill>
            <a:schemeClr val="accent6"/>
          </a:solidFill>
        </p:spPr>
        <p:txBody>
          <a:bodyPr/>
          <a:lstStyle>
            <a:lvl1pPr>
              <a:defRPr>
                <a:solidFill>
                  <a:schemeClr val="tx1"/>
                </a:solidFill>
              </a:defRPr>
            </a:lvl1pPr>
          </a:lstStyle>
          <a:p>
            <a:r>
              <a:rPr lang="en-US" dirty="0"/>
              <a:t>Click icon to add picture</a:t>
            </a:r>
            <a:endParaRPr lang="en-CA" dirty="0"/>
          </a:p>
        </p:txBody>
      </p:sp>
      <p:sp>
        <p:nvSpPr>
          <p:cNvPr id="7" name="Picture Placeholder 11">
            <a:extLst>
              <a:ext uri="{FF2B5EF4-FFF2-40B4-BE49-F238E27FC236}">
                <a16:creationId xmlns:a16="http://schemas.microsoft.com/office/drawing/2014/main" id="{CDDFA251-5487-40E9-AAC4-9D3053B92879}"/>
              </a:ext>
            </a:extLst>
          </p:cNvPr>
          <p:cNvSpPr>
            <a:spLocks noGrp="1"/>
          </p:cNvSpPr>
          <p:nvPr>
            <p:ph type="pic" sz="quarter" idx="21"/>
          </p:nvPr>
        </p:nvSpPr>
        <p:spPr>
          <a:xfrm>
            <a:off x="6301316" y="1417872"/>
            <a:ext cx="2320925" cy="2160000"/>
          </a:xfrm>
          <a:prstGeom prst="snip2DiagRect">
            <a:avLst/>
          </a:prstGeom>
          <a:solidFill>
            <a:schemeClr val="accent6"/>
          </a:solidFill>
        </p:spPr>
        <p:txBody>
          <a:bodyPr/>
          <a:lstStyle>
            <a:lvl1pPr>
              <a:defRPr>
                <a:solidFill>
                  <a:schemeClr val="tx1"/>
                </a:solidFill>
              </a:defRPr>
            </a:lvl1pPr>
          </a:lstStyle>
          <a:p>
            <a:r>
              <a:rPr lang="en-US" dirty="0"/>
              <a:t>Click icon to add picture</a:t>
            </a:r>
            <a:endParaRPr lang="en-CA" dirty="0"/>
          </a:p>
        </p:txBody>
      </p:sp>
      <p:sp>
        <p:nvSpPr>
          <p:cNvPr id="8" name="Picture Placeholder 11">
            <a:extLst>
              <a:ext uri="{FF2B5EF4-FFF2-40B4-BE49-F238E27FC236}">
                <a16:creationId xmlns:a16="http://schemas.microsoft.com/office/drawing/2014/main" id="{3AF2A437-E9A1-4572-9A12-40E619E655B1}"/>
              </a:ext>
            </a:extLst>
          </p:cNvPr>
          <p:cNvSpPr>
            <a:spLocks noGrp="1"/>
          </p:cNvSpPr>
          <p:nvPr>
            <p:ph type="pic" sz="quarter" idx="18"/>
          </p:nvPr>
        </p:nvSpPr>
        <p:spPr>
          <a:xfrm>
            <a:off x="9032875" y="1417872"/>
            <a:ext cx="2320925" cy="2160000"/>
          </a:xfrm>
          <a:prstGeom prst="snip2DiagRect">
            <a:avLst/>
          </a:prstGeom>
          <a:solidFill>
            <a:schemeClr val="accent6"/>
          </a:solidFill>
        </p:spPr>
        <p:txBody>
          <a:bodyPr/>
          <a:lstStyle>
            <a:lvl1pPr>
              <a:defRPr>
                <a:solidFill>
                  <a:schemeClr val="tx1"/>
                </a:solidFill>
              </a:defRPr>
            </a:lvl1pPr>
          </a:lstStyle>
          <a:p>
            <a:r>
              <a:rPr lang="en-US" dirty="0"/>
              <a:t>Click icon to add picture</a:t>
            </a:r>
            <a:endParaRPr lang="en-CA" dirty="0"/>
          </a:p>
        </p:txBody>
      </p:sp>
      <p:sp>
        <p:nvSpPr>
          <p:cNvPr id="9" name="Text Placeholder 16">
            <a:extLst>
              <a:ext uri="{FF2B5EF4-FFF2-40B4-BE49-F238E27FC236}">
                <a16:creationId xmlns:a16="http://schemas.microsoft.com/office/drawing/2014/main" id="{CE06FAB8-9968-47A2-93F5-F6C03DED4B7B}"/>
              </a:ext>
            </a:extLst>
          </p:cNvPr>
          <p:cNvSpPr>
            <a:spLocks noGrp="1"/>
          </p:cNvSpPr>
          <p:nvPr>
            <p:ph type="body" sz="quarter" idx="22"/>
          </p:nvPr>
        </p:nvSpPr>
        <p:spPr>
          <a:xfrm>
            <a:off x="3541713" y="3850105"/>
            <a:ext cx="2405063" cy="2272947"/>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FD10EA3C-6C2D-48F8-842A-0EF847C88BE8}"/>
              </a:ext>
            </a:extLst>
          </p:cNvPr>
          <p:cNvSpPr>
            <a:spLocks noGrp="1"/>
          </p:cNvSpPr>
          <p:nvPr>
            <p:ph type="body" sz="quarter" idx="23"/>
          </p:nvPr>
        </p:nvSpPr>
        <p:spPr>
          <a:xfrm>
            <a:off x="838200" y="3850105"/>
            <a:ext cx="2405063" cy="2272947"/>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1" name="Text Placeholder 16">
            <a:extLst>
              <a:ext uri="{FF2B5EF4-FFF2-40B4-BE49-F238E27FC236}">
                <a16:creationId xmlns:a16="http://schemas.microsoft.com/office/drawing/2014/main" id="{DE7C9C59-4402-4230-BE6D-EE508A27CC8F}"/>
              </a:ext>
            </a:extLst>
          </p:cNvPr>
          <p:cNvSpPr>
            <a:spLocks noGrp="1"/>
          </p:cNvSpPr>
          <p:nvPr>
            <p:ph type="body" sz="quarter" idx="24"/>
          </p:nvPr>
        </p:nvSpPr>
        <p:spPr>
          <a:xfrm>
            <a:off x="8948739" y="3850105"/>
            <a:ext cx="2405063" cy="2272947"/>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
        <p:nvSpPr>
          <p:cNvPr id="12" name="Text Placeholder 16">
            <a:extLst>
              <a:ext uri="{FF2B5EF4-FFF2-40B4-BE49-F238E27FC236}">
                <a16:creationId xmlns:a16="http://schemas.microsoft.com/office/drawing/2014/main" id="{7BA6612B-7618-43D6-9836-FD7937C14007}"/>
              </a:ext>
            </a:extLst>
          </p:cNvPr>
          <p:cNvSpPr>
            <a:spLocks noGrp="1"/>
          </p:cNvSpPr>
          <p:nvPr>
            <p:ph type="body" sz="quarter" idx="25"/>
          </p:nvPr>
        </p:nvSpPr>
        <p:spPr>
          <a:xfrm>
            <a:off x="6245226" y="3850105"/>
            <a:ext cx="2405063" cy="2272947"/>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dirty="0"/>
            </a:lvl1pPr>
            <a:lvl2pPr>
              <a:defRPr lang="en-US" dirty="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70381409"/>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irc pic and User choice w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5" name="Content Placeholder 3">
            <a:extLst>
              <a:ext uri="{FF2B5EF4-FFF2-40B4-BE49-F238E27FC236}">
                <a16:creationId xmlns:a16="http://schemas.microsoft.com/office/drawing/2014/main" id="{72F4BDC0-FD46-4B51-B53E-51AA39D6F9CC}"/>
              </a:ext>
            </a:extLst>
          </p:cNvPr>
          <p:cNvSpPr>
            <a:spLocks noGrp="1"/>
          </p:cNvSpPr>
          <p:nvPr>
            <p:ph sz="quarter" idx="11"/>
          </p:nvPr>
        </p:nvSpPr>
        <p:spPr>
          <a:xfrm>
            <a:off x="5597236" y="2165683"/>
            <a:ext cx="5756566" cy="3916463"/>
          </a:xfrm>
          <a:gradFill flip="none" rotWithShape="1">
            <a:gsLst>
              <a:gs pos="2000">
                <a:schemeClr val="bg1">
                  <a:alpha val="0"/>
                </a:schemeClr>
              </a:gs>
              <a:gs pos="1000">
                <a:schemeClr val="tx2"/>
              </a:gs>
            </a:gsLst>
            <a:lin ang="5400000" scaled="0"/>
            <a:tileRect/>
          </a:grad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Picture Placeholder 6">
            <a:extLst>
              <a:ext uri="{FF2B5EF4-FFF2-40B4-BE49-F238E27FC236}">
                <a16:creationId xmlns:a16="http://schemas.microsoft.com/office/drawing/2014/main" id="{00D1BE45-3D18-4099-B611-33657E207610}"/>
              </a:ext>
            </a:extLst>
          </p:cNvPr>
          <p:cNvSpPr>
            <a:spLocks noGrp="1" noChangeAspect="1"/>
          </p:cNvSpPr>
          <p:nvPr>
            <p:ph type="pic" sz="quarter" idx="13"/>
          </p:nvPr>
        </p:nvSpPr>
        <p:spPr>
          <a:xfrm>
            <a:off x="838198" y="1924085"/>
            <a:ext cx="3713019" cy="3713019"/>
          </a:xfrm>
          <a:prstGeom prst="snip2DiagRect">
            <a:avLst/>
          </a:prstGeom>
          <a:solidFill>
            <a:schemeClr val="accent6"/>
          </a:solidFill>
        </p:spPr>
        <p:txBody>
          <a:body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584110C5-7923-41AC-A80E-941687CAE4AB}"/>
              </a:ext>
            </a:extLst>
          </p:cNvPr>
          <p:cNvSpPr>
            <a:spLocks noGrp="1"/>
          </p:cNvSpPr>
          <p:nvPr>
            <p:ph type="body" sz="quarter" idx="15" hasCustomPrompt="1"/>
          </p:nvPr>
        </p:nvSpPr>
        <p:spPr>
          <a:xfrm>
            <a:off x="5597236" y="1427934"/>
            <a:ext cx="5756275" cy="611188"/>
          </a:xfrm>
          <a:noFill/>
        </p:spPr>
        <p:txBody>
          <a:bodyPr anchor="b"/>
          <a:lstStyle>
            <a:lvl1pPr marL="0" indent="0">
              <a:buFont typeface="Arial" panose="020B0604020202020204" pitchFamily="34" charset="0"/>
              <a:buNone/>
              <a:defRPr cap="all" baseline="0">
                <a:solidFill>
                  <a:schemeClr val="tx2"/>
                </a:solidFill>
                <a:latin typeface="+mj-lt"/>
              </a:defRPr>
            </a:lvl1pPr>
          </a:lstStyle>
          <a:p>
            <a:pPr lvl="0"/>
            <a:r>
              <a:rPr lang="en-US" dirty="0"/>
              <a:t>EDIT MASTER TEXT STYLES</a:t>
            </a:r>
            <a:endParaRPr lang="en-CA" dirty="0"/>
          </a:p>
        </p:txBody>
      </p:sp>
    </p:spTree>
    <p:extLst>
      <p:ext uri="{BB962C8B-B14F-4D97-AF65-F5344CB8AC3E}">
        <p14:creationId xmlns:p14="http://schemas.microsoft.com/office/powerpoint/2010/main" val="2519648899"/>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icture with User Choi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3" name="Rectangle: Diagonal Corners Snipped 2">
            <a:extLst>
              <a:ext uri="{FF2B5EF4-FFF2-40B4-BE49-F238E27FC236}">
                <a16:creationId xmlns:a16="http://schemas.microsoft.com/office/drawing/2014/main" id="{D62DBF69-9076-4071-911E-E4FE5F3BC10C}"/>
              </a:ext>
            </a:extLst>
          </p:cNvPr>
          <p:cNvSpPr/>
          <p:nvPr userDrawn="1"/>
        </p:nvSpPr>
        <p:spPr>
          <a:xfrm>
            <a:off x="838200" y="1427016"/>
            <a:ext cx="4716000" cy="4716000"/>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Picture Placeholder 6">
            <a:extLst>
              <a:ext uri="{FF2B5EF4-FFF2-40B4-BE49-F238E27FC236}">
                <a16:creationId xmlns:a16="http://schemas.microsoft.com/office/drawing/2014/main" id="{A7E6A629-DC50-49FC-B670-85D1902D77EB}"/>
              </a:ext>
            </a:extLst>
          </p:cNvPr>
          <p:cNvSpPr>
            <a:spLocks noGrp="1" noChangeAspect="1"/>
          </p:cNvSpPr>
          <p:nvPr>
            <p:ph type="pic" sz="quarter" idx="12"/>
          </p:nvPr>
        </p:nvSpPr>
        <p:spPr>
          <a:xfrm>
            <a:off x="1144200" y="1723362"/>
            <a:ext cx="4104000" cy="4104000"/>
          </a:xfrm>
          <a:prstGeom prst="snip2DiagRect">
            <a:avLst/>
          </a:prstGeom>
          <a:solidFill>
            <a:schemeClr val="accent6"/>
          </a:solidFill>
        </p:spPr>
        <p:txBody>
          <a:bodyPr/>
          <a:lstStyle>
            <a:lvl1pPr marL="0" indent="0">
              <a:buFontTx/>
              <a:buNone/>
              <a:defRPr>
                <a:solidFill>
                  <a:schemeClr val="tx1"/>
                </a:solidFill>
              </a:defRPr>
            </a:lvl1pPr>
          </a:lstStyle>
          <a:p>
            <a:r>
              <a:rPr lang="en-US" dirty="0"/>
              <a:t>Click icon to add picture</a:t>
            </a:r>
            <a:endParaRPr lang="en-CA" dirty="0"/>
          </a:p>
        </p:txBody>
      </p:sp>
      <p:sp>
        <p:nvSpPr>
          <p:cNvPr id="8" name="Content Placeholder 7">
            <a:extLst>
              <a:ext uri="{FF2B5EF4-FFF2-40B4-BE49-F238E27FC236}">
                <a16:creationId xmlns:a16="http://schemas.microsoft.com/office/drawing/2014/main" id="{FB8FAEAF-2B81-466A-A493-DF08BBC2B25A}"/>
              </a:ext>
            </a:extLst>
          </p:cNvPr>
          <p:cNvSpPr>
            <a:spLocks noGrp="1"/>
          </p:cNvSpPr>
          <p:nvPr>
            <p:ph sz="quarter" idx="13"/>
          </p:nvPr>
        </p:nvSpPr>
        <p:spPr>
          <a:xfrm>
            <a:off x="6373813" y="1427163"/>
            <a:ext cx="4979987" cy="4716462"/>
          </a:xfrm>
          <a:noFill/>
        </p:spPr>
        <p:txBody>
          <a:bodyPr vert="horz" lIns="180000" tIns="108000" rIns="91440" bIns="45720" rtlCol="0">
            <a:noAutofit/>
          </a:bodyPr>
          <a:lstStyle>
            <a:lvl1pPr>
              <a:defRPr lang="en-US"/>
            </a:lvl1pPr>
            <a:lvl2pPr>
              <a:defRPr lang="en-US"/>
            </a:lvl2pPr>
            <a:lvl3pPr>
              <a:defRPr lang="en-US"/>
            </a:lvl3pPr>
            <a:lvl4pPr>
              <a:defRPr lang="en-US"/>
            </a:lvl4pPr>
            <a:lvl5pPr>
              <a:defRPr lang="en-CA"/>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8284669"/>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Pic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14CB0D41-D3EF-4337-8F0D-A96566C10B1E}"/>
              </a:ext>
            </a:extLst>
          </p:cNvPr>
          <p:cNvSpPr>
            <a:spLocks noGrp="1"/>
          </p:cNvSpPr>
          <p:nvPr>
            <p:ph type="body" sz="quarter" idx="24" hasCustomPrompt="1"/>
          </p:nvPr>
        </p:nvSpPr>
        <p:spPr>
          <a:xfrm>
            <a:off x="834019" y="4955967"/>
            <a:ext cx="2405062" cy="1098550"/>
          </a:xfrm>
          <a:prstGeom prst="rect">
            <a:avLst/>
          </a:prstGeom>
          <a:gradFill flip="none" rotWithShape="1">
            <a:gsLst>
              <a:gs pos="2000">
                <a:schemeClr val="bg1"/>
              </a:gs>
              <a:gs pos="1000">
                <a:schemeClr val="tx2"/>
              </a:gs>
            </a:gsLst>
            <a:lin ang="5400000" scaled="0"/>
            <a:tileRect/>
          </a:gradFill>
        </p:spPr>
        <p:txBody>
          <a:bodyPr vert="horz" lIns="180000" tIns="108000" rIns="91440" bIns="45720" rtlCol="0" anchor="t">
            <a:noAutofit/>
          </a:bodyPr>
          <a:lstStyle>
            <a:lvl1pPr marL="0" indent="0" algn="ctr">
              <a:buNone/>
              <a:defRPr lang="en-US" cap="all" baseline="0" dirty="0">
                <a:solidFill>
                  <a:schemeClr val="tx1"/>
                </a:solidFill>
                <a:latin typeface="+mj-lt"/>
              </a:defRPr>
            </a:lvl1pPr>
            <a:lvl2pPr marL="216000" indent="0" algn="ctr">
              <a:buNone/>
              <a:defRPr lang="en-CA" cap="all" baseline="0" dirty="0">
                <a:solidFill>
                  <a:schemeClr val="tx1"/>
                </a:solidFill>
                <a:latin typeface="+mj-lt"/>
              </a:defRPr>
            </a:lvl2pPr>
          </a:lstStyle>
          <a:p>
            <a:pPr lvl="0"/>
            <a:r>
              <a:rPr lang="en-US" dirty="0"/>
              <a:t>EDIT MASTER TEXT STYLES</a:t>
            </a:r>
          </a:p>
          <a:p>
            <a:pPr lvl="1"/>
            <a:endParaRPr lang="en-CA" dirty="0"/>
          </a:p>
        </p:txBody>
      </p:sp>
      <p:sp>
        <p:nvSpPr>
          <p:cNvPr id="14" name="Text Placeholder 3">
            <a:extLst>
              <a:ext uri="{FF2B5EF4-FFF2-40B4-BE49-F238E27FC236}">
                <a16:creationId xmlns:a16="http://schemas.microsoft.com/office/drawing/2014/main" id="{C8560674-DC02-4259-B3F1-D202755E552F}"/>
              </a:ext>
            </a:extLst>
          </p:cNvPr>
          <p:cNvSpPr>
            <a:spLocks noGrp="1"/>
          </p:cNvSpPr>
          <p:nvPr>
            <p:ph type="body" sz="quarter" idx="25" hasCustomPrompt="1"/>
          </p:nvPr>
        </p:nvSpPr>
        <p:spPr>
          <a:xfrm>
            <a:off x="3538924" y="4955967"/>
            <a:ext cx="2405063" cy="1098550"/>
          </a:xfrm>
          <a:prstGeom prst="rect">
            <a:avLst/>
          </a:prstGeom>
          <a:gradFill flip="none" rotWithShape="1">
            <a:gsLst>
              <a:gs pos="2000">
                <a:schemeClr val="bg1"/>
              </a:gs>
              <a:gs pos="1000">
                <a:schemeClr val="tx2"/>
              </a:gs>
            </a:gsLst>
            <a:lin ang="5400000" scaled="0"/>
            <a:tileRect/>
          </a:gradFill>
        </p:spPr>
        <p:txBody>
          <a:bodyPr vert="horz" lIns="180000" tIns="108000" rIns="91440" bIns="45720" rtlCol="0" anchor="t">
            <a:noAutofit/>
          </a:bodyPr>
          <a:lstStyle>
            <a:lvl1pPr marL="0" indent="0" algn="ctr">
              <a:buNone/>
              <a:defRPr lang="en-US" cap="all" baseline="0" dirty="0">
                <a:solidFill>
                  <a:schemeClr val="tx1"/>
                </a:solidFill>
                <a:latin typeface="+mj-lt"/>
              </a:defRPr>
            </a:lvl1pPr>
            <a:lvl2pPr marL="216000" indent="0" algn="ctr">
              <a:buNone/>
              <a:defRPr lang="en-CA" cap="all" baseline="0" dirty="0">
                <a:solidFill>
                  <a:schemeClr val="tx1"/>
                </a:solidFill>
                <a:latin typeface="+mj-lt"/>
              </a:defRPr>
            </a:lvl2pPr>
          </a:lstStyle>
          <a:p>
            <a:pPr lvl="0"/>
            <a:r>
              <a:rPr lang="en-US" dirty="0"/>
              <a:t>EDIT MASTER TEXT STYLES</a:t>
            </a:r>
          </a:p>
          <a:p>
            <a:pPr lvl="1"/>
            <a:endParaRPr lang="en-CA" dirty="0"/>
          </a:p>
        </p:txBody>
      </p:sp>
      <p:sp>
        <p:nvSpPr>
          <p:cNvPr id="20" name="Text Placeholder 3">
            <a:extLst>
              <a:ext uri="{FF2B5EF4-FFF2-40B4-BE49-F238E27FC236}">
                <a16:creationId xmlns:a16="http://schemas.microsoft.com/office/drawing/2014/main" id="{2AA83B29-44B6-4AD7-8DAC-28485E59558F}"/>
              </a:ext>
            </a:extLst>
          </p:cNvPr>
          <p:cNvSpPr>
            <a:spLocks noGrp="1"/>
          </p:cNvSpPr>
          <p:nvPr>
            <p:ph type="body" sz="quarter" idx="26" hasCustomPrompt="1"/>
          </p:nvPr>
        </p:nvSpPr>
        <p:spPr>
          <a:xfrm>
            <a:off x="6243830" y="4955967"/>
            <a:ext cx="2405062" cy="1098550"/>
          </a:xfrm>
          <a:prstGeom prst="rect">
            <a:avLst/>
          </a:prstGeom>
          <a:gradFill flip="none" rotWithShape="1">
            <a:gsLst>
              <a:gs pos="2000">
                <a:schemeClr val="bg1"/>
              </a:gs>
              <a:gs pos="1000">
                <a:schemeClr val="tx2"/>
              </a:gs>
            </a:gsLst>
            <a:lin ang="5400000" scaled="0"/>
            <a:tileRect/>
          </a:gradFill>
        </p:spPr>
        <p:txBody>
          <a:bodyPr vert="horz" lIns="180000" tIns="108000" rIns="91440" bIns="45720" rtlCol="0" anchor="t">
            <a:noAutofit/>
          </a:bodyPr>
          <a:lstStyle>
            <a:lvl1pPr marL="0" indent="0" algn="ctr">
              <a:buNone/>
              <a:defRPr lang="en-US" cap="all" baseline="0" dirty="0">
                <a:solidFill>
                  <a:schemeClr val="tx1"/>
                </a:solidFill>
                <a:latin typeface="+mj-lt"/>
              </a:defRPr>
            </a:lvl1pPr>
            <a:lvl2pPr marL="216000" indent="0" algn="ctr">
              <a:buNone/>
              <a:defRPr lang="en-CA" cap="all" baseline="0" dirty="0">
                <a:solidFill>
                  <a:schemeClr val="tx1"/>
                </a:solidFill>
                <a:latin typeface="+mj-lt"/>
              </a:defRPr>
            </a:lvl2pPr>
          </a:lstStyle>
          <a:p>
            <a:pPr lvl="0"/>
            <a:r>
              <a:rPr lang="en-US" dirty="0"/>
              <a:t>EDIT MASTER TEXT STYLES</a:t>
            </a:r>
          </a:p>
          <a:p>
            <a:pPr lvl="1"/>
            <a:endParaRPr lang="en-CA" dirty="0"/>
          </a:p>
        </p:txBody>
      </p:sp>
      <p:sp>
        <p:nvSpPr>
          <p:cNvPr id="21" name="Text Placeholder 3">
            <a:extLst>
              <a:ext uri="{FF2B5EF4-FFF2-40B4-BE49-F238E27FC236}">
                <a16:creationId xmlns:a16="http://schemas.microsoft.com/office/drawing/2014/main" id="{F3A3E1A7-57D1-4B7F-87DF-7155B1B59F68}"/>
              </a:ext>
            </a:extLst>
          </p:cNvPr>
          <p:cNvSpPr>
            <a:spLocks noGrp="1"/>
          </p:cNvSpPr>
          <p:nvPr>
            <p:ph type="body" sz="quarter" idx="27" hasCustomPrompt="1"/>
          </p:nvPr>
        </p:nvSpPr>
        <p:spPr>
          <a:xfrm>
            <a:off x="8948735" y="4955967"/>
            <a:ext cx="2405064" cy="1098550"/>
          </a:xfrm>
          <a:prstGeom prst="rect">
            <a:avLst/>
          </a:prstGeom>
          <a:gradFill flip="none" rotWithShape="1">
            <a:gsLst>
              <a:gs pos="2000">
                <a:schemeClr val="bg1"/>
              </a:gs>
              <a:gs pos="1000">
                <a:schemeClr val="tx2"/>
              </a:gs>
            </a:gsLst>
            <a:lin ang="5400000" scaled="0"/>
            <a:tileRect/>
          </a:gradFill>
        </p:spPr>
        <p:txBody>
          <a:bodyPr vert="horz" lIns="180000" tIns="108000" rIns="91440" bIns="45720" rtlCol="0" anchor="t">
            <a:noAutofit/>
          </a:bodyPr>
          <a:lstStyle>
            <a:lvl1pPr marL="0" indent="0" algn="ctr">
              <a:buNone/>
              <a:defRPr lang="en-US" cap="all" baseline="0" dirty="0">
                <a:solidFill>
                  <a:schemeClr val="tx1"/>
                </a:solidFill>
                <a:latin typeface="+mj-lt"/>
              </a:defRPr>
            </a:lvl1pPr>
            <a:lvl2pPr marL="216000" indent="0" algn="ctr">
              <a:buNone/>
              <a:defRPr lang="en-CA" cap="all" baseline="0" dirty="0">
                <a:solidFill>
                  <a:schemeClr val="tx1"/>
                </a:solidFill>
                <a:latin typeface="+mj-lt"/>
              </a:defRPr>
            </a:lvl2pPr>
          </a:lstStyle>
          <a:p>
            <a:pPr lvl="0"/>
            <a:r>
              <a:rPr lang="en-US" dirty="0"/>
              <a:t>EDIT MASTER TEXT STYLES</a:t>
            </a:r>
          </a:p>
          <a:p>
            <a:pPr lvl="1"/>
            <a:endParaRPr lang="en-CA" dirty="0"/>
          </a:p>
        </p:txBody>
      </p:sp>
      <p:sp>
        <p:nvSpPr>
          <p:cNvPr id="5" name="Content Placeholder 4">
            <a:extLst>
              <a:ext uri="{FF2B5EF4-FFF2-40B4-BE49-F238E27FC236}">
                <a16:creationId xmlns:a16="http://schemas.microsoft.com/office/drawing/2014/main" id="{E82D0374-65EA-4A69-859C-2BAD63167002}"/>
              </a:ext>
            </a:extLst>
          </p:cNvPr>
          <p:cNvSpPr>
            <a:spLocks noGrp="1"/>
          </p:cNvSpPr>
          <p:nvPr>
            <p:ph sz="quarter" idx="28"/>
          </p:nvPr>
        </p:nvSpPr>
        <p:spPr>
          <a:xfrm>
            <a:off x="834018" y="1403795"/>
            <a:ext cx="2405062" cy="3270204"/>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4">
            <a:extLst>
              <a:ext uri="{FF2B5EF4-FFF2-40B4-BE49-F238E27FC236}">
                <a16:creationId xmlns:a16="http://schemas.microsoft.com/office/drawing/2014/main" id="{C75638BB-5E2F-4307-8088-491A6F21C89A}"/>
              </a:ext>
            </a:extLst>
          </p:cNvPr>
          <p:cNvSpPr>
            <a:spLocks noGrp="1"/>
          </p:cNvSpPr>
          <p:nvPr>
            <p:ph sz="quarter" idx="29"/>
          </p:nvPr>
        </p:nvSpPr>
        <p:spPr>
          <a:xfrm>
            <a:off x="3538925" y="1403795"/>
            <a:ext cx="2405062" cy="3270204"/>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2" name="Content Placeholder 4">
            <a:extLst>
              <a:ext uri="{FF2B5EF4-FFF2-40B4-BE49-F238E27FC236}">
                <a16:creationId xmlns:a16="http://schemas.microsoft.com/office/drawing/2014/main" id="{DD8ABC0F-0A2A-47DB-BD22-9A0FD4138D60}"/>
              </a:ext>
            </a:extLst>
          </p:cNvPr>
          <p:cNvSpPr>
            <a:spLocks noGrp="1"/>
          </p:cNvSpPr>
          <p:nvPr>
            <p:ph sz="quarter" idx="30"/>
          </p:nvPr>
        </p:nvSpPr>
        <p:spPr>
          <a:xfrm>
            <a:off x="8948738" y="1403795"/>
            <a:ext cx="2405062" cy="3270204"/>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4">
            <a:extLst>
              <a:ext uri="{FF2B5EF4-FFF2-40B4-BE49-F238E27FC236}">
                <a16:creationId xmlns:a16="http://schemas.microsoft.com/office/drawing/2014/main" id="{9009348C-F84F-45AD-9D20-F7E53C641E1D}"/>
              </a:ext>
            </a:extLst>
          </p:cNvPr>
          <p:cNvSpPr>
            <a:spLocks noGrp="1"/>
          </p:cNvSpPr>
          <p:nvPr>
            <p:ph sz="quarter" idx="31"/>
          </p:nvPr>
        </p:nvSpPr>
        <p:spPr>
          <a:xfrm>
            <a:off x="6243832" y="1403795"/>
            <a:ext cx="2405062" cy="3270204"/>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62827580"/>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ser Choice over full blee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C59F-3729-44B0-9FD1-C88929114287}"/>
              </a:ext>
            </a:extLst>
          </p:cNvPr>
          <p:cNvSpPr>
            <a:spLocks noGrp="1"/>
          </p:cNvSpPr>
          <p:nvPr>
            <p:ph type="title"/>
          </p:nvPr>
        </p:nvSpPr>
        <p:spPr/>
        <p:txBody>
          <a:bodyPr/>
          <a:lstStyle/>
          <a:p>
            <a:r>
              <a:rPr lang="en-US"/>
              <a:t>Click to edit Master title style</a:t>
            </a:r>
            <a:endParaRPr lang="en-CA" dirty="0"/>
          </a:p>
        </p:txBody>
      </p:sp>
      <p:sp>
        <p:nvSpPr>
          <p:cNvPr id="4" name="Content Placeholder 3">
            <a:extLst>
              <a:ext uri="{FF2B5EF4-FFF2-40B4-BE49-F238E27FC236}">
                <a16:creationId xmlns:a16="http://schemas.microsoft.com/office/drawing/2014/main" id="{206FF256-E6B6-4876-879B-D8C68AFEC71F}"/>
              </a:ext>
            </a:extLst>
          </p:cNvPr>
          <p:cNvSpPr>
            <a:spLocks noGrp="1"/>
          </p:cNvSpPr>
          <p:nvPr>
            <p:ph sz="quarter" idx="10"/>
          </p:nvPr>
        </p:nvSpPr>
        <p:spPr>
          <a:xfrm>
            <a:off x="838199" y="1427017"/>
            <a:ext cx="10515600" cy="24877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4">
            <a:extLst>
              <a:ext uri="{FF2B5EF4-FFF2-40B4-BE49-F238E27FC236}">
                <a16:creationId xmlns:a16="http://schemas.microsoft.com/office/drawing/2014/main" id="{5163AC97-A533-4812-80D2-5385FB1D32CF}"/>
              </a:ext>
            </a:extLst>
          </p:cNvPr>
          <p:cNvSpPr>
            <a:spLocks noGrp="1"/>
          </p:cNvSpPr>
          <p:nvPr>
            <p:ph type="pic" sz="quarter" idx="11"/>
          </p:nvPr>
        </p:nvSpPr>
        <p:spPr>
          <a:xfrm>
            <a:off x="0" y="4110653"/>
            <a:ext cx="12192000" cy="2747346"/>
          </a:xfrm>
          <a:noFill/>
        </p:spPr>
        <p:txBody>
          <a:bodyPr/>
          <a:lstStyle/>
          <a:p>
            <a:r>
              <a:rPr lang="en-US" dirty="0"/>
              <a:t>Click icon to add picture</a:t>
            </a:r>
            <a:endParaRPr lang="en-CA" dirty="0"/>
          </a:p>
        </p:txBody>
      </p:sp>
    </p:spTree>
    <p:extLst>
      <p:ext uri="{BB962C8B-B14F-4D97-AF65-F5344CB8AC3E}">
        <p14:creationId xmlns:p14="http://schemas.microsoft.com/office/powerpoint/2010/main" val="1045393273"/>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36F764E-4F90-4B2B-87FB-5898732EF4B3}"/>
              </a:ext>
            </a:extLst>
          </p:cNvPr>
          <p:cNvSpPr>
            <a:spLocks noGrp="1"/>
          </p:cNvSpPr>
          <p:nvPr>
            <p:ph type="pic" sz="quarter" idx="10"/>
          </p:nvPr>
        </p:nvSpPr>
        <p:spPr>
          <a:xfrm>
            <a:off x="0" y="0"/>
            <a:ext cx="12192000" cy="6858000"/>
          </a:xfrm>
          <a:noFill/>
        </p:spPr>
        <p:txBody>
          <a:bodyPr/>
          <a:lstStyle/>
          <a:p>
            <a:r>
              <a:rPr lang="en-US" dirty="0"/>
              <a:t>Click icon to add picture</a:t>
            </a:r>
            <a:endParaRPr lang="en-CA" dirty="0"/>
          </a:p>
        </p:txBody>
      </p:sp>
    </p:spTree>
    <p:extLst>
      <p:ext uri="{BB962C8B-B14F-4D97-AF65-F5344CB8AC3E}">
        <p14:creationId xmlns:p14="http://schemas.microsoft.com/office/powerpoint/2010/main" val="1281451739"/>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7F24-24D9-4268-92A0-022E7F3774BD}"/>
              </a:ext>
            </a:extLst>
          </p:cNvPr>
          <p:cNvSpPr>
            <a:spLocks noGrp="1"/>
          </p:cNvSpPr>
          <p:nvPr>
            <p:ph type="ctrTitle"/>
          </p:nvPr>
        </p:nvSpPr>
        <p:spPr>
          <a:xfrm>
            <a:off x="692725" y="1857814"/>
            <a:ext cx="4599709" cy="2118441"/>
          </a:xfrm>
        </p:spPr>
        <p:txBody>
          <a:bodyPr anchor="b"/>
          <a:lstStyle>
            <a:lvl1pPr algn="l">
              <a:defRPr sz="4000" baseline="0">
                <a:solidFill>
                  <a:schemeClr val="tx1"/>
                </a:solidFill>
              </a:defRPr>
            </a:lvl1pPr>
          </a:lstStyle>
          <a:p>
            <a:r>
              <a:rPr lang="en-US"/>
              <a:t>Click to edit Master title style</a:t>
            </a:r>
            <a:endParaRPr lang="en-CA" dirty="0"/>
          </a:p>
        </p:txBody>
      </p:sp>
      <p:sp>
        <p:nvSpPr>
          <p:cNvPr id="9" name="Content Placeholder 7">
            <a:extLst>
              <a:ext uri="{FF2B5EF4-FFF2-40B4-BE49-F238E27FC236}">
                <a16:creationId xmlns:a16="http://schemas.microsoft.com/office/drawing/2014/main" id="{F2BB49FD-9CBC-46C2-9C70-25DC026CC270}"/>
              </a:ext>
            </a:extLst>
          </p:cNvPr>
          <p:cNvSpPr>
            <a:spLocks noGrp="1"/>
          </p:cNvSpPr>
          <p:nvPr>
            <p:ph sz="quarter" idx="11"/>
          </p:nvPr>
        </p:nvSpPr>
        <p:spPr>
          <a:xfrm>
            <a:off x="692726" y="4218710"/>
            <a:ext cx="4599708" cy="424740"/>
          </a:xfrm>
        </p:spPr>
        <p:txBody>
          <a:bodyPr anchor="b"/>
          <a:lstStyle>
            <a:lvl1pPr marL="0" indent="0">
              <a:buClr>
                <a:schemeClr val="bg1"/>
              </a:buClr>
              <a:buNone/>
              <a:defRPr cap="all" baseline="0">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688901896"/>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71D2-9FD8-43D0-BD5E-97436D7C1ADD}"/>
              </a:ext>
            </a:extLst>
          </p:cNvPr>
          <p:cNvSpPr>
            <a:spLocks noGrp="1"/>
          </p:cNvSpPr>
          <p:nvPr>
            <p:ph type="title"/>
          </p:nvPr>
        </p:nvSpPr>
        <p:spPr>
          <a:xfrm>
            <a:off x="831850" y="1709738"/>
            <a:ext cx="10515600" cy="2852737"/>
          </a:xfrm>
        </p:spPr>
        <p:txBody>
          <a:bodyPr anchor="b"/>
          <a:lstStyle>
            <a:lvl1pPr>
              <a:defRPr sz="6000" cap="all" baseline="0">
                <a:solidFill>
                  <a:schemeClr val="tx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406EB7B-5672-424A-BBA3-68AE33E8ECA7}"/>
              </a:ext>
            </a:extLst>
          </p:cNvPr>
          <p:cNvSpPr>
            <a:spLocks noGrp="1"/>
          </p:cNvSpPr>
          <p:nvPr>
            <p:ph type="body" idx="1"/>
          </p:nvPr>
        </p:nvSpPr>
        <p:spPr>
          <a:xfrm>
            <a:off x="831850" y="4589463"/>
            <a:ext cx="10515600" cy="1500187"/>
          </a:xfrm>
          <a:noFill/>
        </p:spPr>
        <p:txBody>
          <a:bodyPr/>
          <a:lstStyle>
            <a:lvl1pPr marL="0" indent="0" algn="ctr">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6045353"/>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941693"/>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265301679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E01AC-9DA2-477D-AAE5-5DDEC2A4E031}"/>
              </a:ext>
            </a:extLst>
          </p:cNvPr>
          <p:cNvSpPr>
            <a:spLocks noGrp="1"/>
          </p:cNvSpPr>
          <p:nvPr>
            <p:ph type="dt" sz="half" idx="10"/>
          </p:nvPr>
        </p:nvSpPr>
        <p:spPr/>
        <p:txBody>
          <a:bodyPr/>
          <a:lstStyle/>
          <a:p>
            <a:fld id="{05705461-CC92-4F88-AB52-525CB7A7F942}" type="datetime1">
              <a:rPr lang="en-CA" smtClean="0"/>
              <a:t>2018-12-12</a:t>
            </a:fld>
            <a:endParaRPr lang="en-CA" dirty="0"/>
          </a:p>
        </p:txBody>
      </p:sp>
      <p:sp>
        <p:nvSpPr>
          <p:cNvPr id="3" name="Footer Placeholder 2">
            <a:extLst>
              <a:ext uri="{FF2B5EF4-FFF2-40B4-BE49-F238E27FC236}">
                <a16:creationId xmlns:a16="http://schemas.microsoft.com/office/drawing/2014/main" id="{36DE47A4-DA43-42C7-B571-3AB8CD89AB9E}"/>
              </a:ext>
            </a:extLst>
          </p:cNvPr>
          <p:cNvSpPr>
            <a:spLocks noGrp="1"/>
          </p:cNvSpPr>
          <p:nvPr>
            <p:ph type="ftr" sz="quarter" idx="11"/>
          </p:nvPr>
        </p:nvSpPr>
        <p:spPr/>
        <p:txBody>
          <a:bodyPr/>
          <a:lstStyle/>
          <a:p>
            <a:r>
              <a:rPr lang="en-CA" dirty="0"/>
              <a:t>Source: FPSC, Value of Financial Planning, 2013</a:t>
            </a:r>
          </a:p>
        </p:txBody>
      </p:sp>
      <p:sp>
        <p:nvSpPr>
          <p:cNvPr id="4" name="Slide Number Placeholder 3">
            <a:extLst>
              <a:ext uri="{FF2B5EF4-FFF2-40B4-BE49-F238E27FC236}">
                <a16:creationId xmlns:a16="http://schemas.microsoft.com/office/drawing/2014/main" id="{6B4305EC-54B8-4773-88BD-63F384637BE1}"/>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577840844"/>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1548407503"/>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3546788726"/>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2249055774"/>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2235827511"/>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93791877"/>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1469562120"/>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146204441"/>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3086892462"/>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141867690"/>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9EFE97E-22D7-4AD5-9B43-76178736E620}" type="datetimeFigureOut">
              <a:rPr lang="en-CA" smtClean="0"/>
              <a:t>2018-12-12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1F40F34-EB72-43B8-B5D3-F2E15BCF4E7C}" type="slidenum">
              <a:rPr lang="en-CA" smtClean="0"/>
              <a:t>‹#›</a:t>
            </a:fld>
            <a:endParaRPr lang="en-CA" dirty="0"/>
          </a:p>
        </p:txBody>
      </p:sp>
    </p:spTree>
    <p:extLst>
      <p:ext uri="{BB962C8B-B14F-4D97-AF65-F5344CB8AC3E}">
        <p14:creationId xmlns:p14="http://schemas.microsoft.com/office/powerpoint/2010/main" val="12938596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6284-5EB2-46A9-A241-992E0E474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32D058B-1CF6-4DFE-84F9-1691F6397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C8E6773-D9ED-4551-9FE3-58A30C3E1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1E1A81-50F6-4192-80BC-769C137FE3E5}"/>
              </a:ext>
            </a:extLst>
          </p:cNvPr>
          <p:cNvSpPr>
            <a:spLocks noGrp="1"/>
          </p:cNvSpPr>
          <p:nvPr>
            <p:ph type="dt" sz="half" idx="10"/>
          </p:nvPr>
        </p:nvSpPr>
        <p:spPr/>
        <p:txBody>
          <a:bodyPr/>
          <a:lstStyle/>
          <a:p>
            <a:fld id="{B80EAF3E-7927-466A-82E0-650DB385458B}" type="datetime1">
              <a:rPr lang="en-CA" smtClean="0"/>
              <a:t>2018-12-12</a:t>
            </a:fld>
            <a:endParaRPr lang="en-CA" dirty="0"/>
          </a:p>
        </p:txBody>
      </p:sp>
      <p:sp>
        <p:nvSpPr>
          <p:cNvPr id="6" name="Footer Placeholder 5">
            <a:extLst>
              <a:ext uri="{FF2B5EF4-FFF2-40B4-BE49-F238E27FC236}">
                <a16:creationId xmlns:a16="http://schemas.microsoft.com/office/drawing/2014/main" id="{5656AE9B-2932-4000-9072-97589317F5B6}"/>
              </a:ext>
            </a:extLst>
          </p:cNvPr>
          <p:cNvSpPr>
            <a:spLocks noGrp="1"/>
          </p:cNvSpPr>
          <p:nvPr>
            <p:ph type="ftr" sz="quarter" idx="11"/>
          </p:nvPr>
        </p:nvSpPr>
        <p:spPr/>
        <p:txBody>
          <a:bodyPr/>
          <a:lstStyle/>
          <a:p>
            <a:r>
              <a:rPr lang="en-CA" dirty="0"/>
              <a:t>Source: FPSC, Value of Financial Planning, 2013</a:t>
            </a:r>
          </a:p>
        </p:txBody>
      </p:sp>
      <p:sp>
        <p:nvSpPr>
          <p:cNvPr id="7" name="Slide Number Placeholder 6">
            <a:extLst>
              <a:ext uri="{FF2B5EF4-FFF2-40B4-BE49-F238E27FC236}">
                <a16:creationId xmlns:a16="http://schemas.microsoft.com/office/drawing/2014/main" id="{F2684CB9-2BC3-4B9E-A8B0-76B6AEF47706}"/>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163643538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F4C5-E6FA-464D-8B01-380C4A851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F4F6465-F03B-43BD-AFA2-4825AD17D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8B52616-8D59-479C-8205-5520F820A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F8AA6A-3ACD-4329-AC9F-9F78E3FFCF36}"/>
              </a:ext>
            </a:extLst>
          </p:cNvPr>
          <p:cNvSpPr>
            <a:spLocks noGrp="1"/>
          </p:cNvSpPr>
          <p:nvPr>
            <p:ph type="dt" sz="half" idx="10"/>
          </p:nvPr>
        </p:nvSpPr>
        <p:spPr/>
        <p:txBody>
          <a:bodyPr/>
          <a:lstStyle/>
          <a:p>
            <a:fld id="{34FE140D-A744-49DB-9C30-68083CD32F3E}" type="datetime1">
              <a:rPr lang="en-CA" smtClean="0"/>
              <a:t>2018-12-12</a:t>
            </a:fld>
            <a:endParaRPr lang="en-CA" dirty="0"/>
          </a:p>
        </p:txBody>
      </p:sp>
      <p:sp>
        <p:nvSpPr>
          <p:cNvPr id="6" name="Footer Placeholder 5">
            <a:extLst>
              <a:ext uri="{FF2B5EF4-FFF2-40B4-BE49-F238E27FC236}">
                <a16:creationId xmlns:a16="http://schemas.microsoft.com/office/drawing/2014/main" id="{4540FC49-F0BD-4333-8CC9-D0D499385E4C}"/>
              </a:ext>
            </a:extLst>
          </p:cNvPr>
          <p:cNvSpPr>
            <a:spLocks noGrp="1"/>
          </p:cNvSpPr>
          <p:nvPr>
            <p:ph type="ftr" sz="quarter" idx="11"/>
          </p:nvPr>
        </p:nvSpPr>
        <p:spPr/>
        <p:txBody>
          <a:bodyPr/>
          <a:lstStyle/>
          <a:p>
            <a:r>
              <a:rPr lang="en-CA" dirty="0"/>
              <a:t>Source: FPSC, Value of Financial Planning, 2013</a:t>
            </a:r>
          </a:p>
        </p:txBody>
      </p:sp>
      <p:sp>
        <p:nvSpPr>
          <p:cNvPr id="7" name="Slide Number Placeholder 6">
            <a:extLst>
              <a:ext uri="{FF2B5EF4-FFF2-40B4-BE49-F238E27FC236}">
                <a16:creationId xmlns:a16="http://schemas.microsoft.com/office/drawing/2014/main" id="{E8A2168A-89C5-447A-B0FB-FBAAF9DD610D}"/>
              </a:ext>
            </a:extLst>
          </p:cNvPr>
          <p:cNvSpPr>
            <a:spLocks noGrp="1"/>
          </p:cNvSpPr>
          <p:nvPr>
            <p:ph type="sldNum" sz="quarter" idx="12"/>
          </p:nvPr>
        </p:nvSpPr>
        <p:spPr/>
        <p:txBody>
          <a:bodyPr/>
          <a:lstStyle/>
          <a:p>
            <a:fld id="{4A7D71F5-5180-45F9-80EC-88F25228E857}" type="slidenum">
              <a:rPr lang="en-CA" smtClean="0"/>
              <a:t>‹#›</a:t>
            </a:fld>
            <a:endParaRPr lang="en-CA" dirty="0"/>
          </a:p>
        </p:txBody>
      </p:sp>
    </p:spTree>
    <p:extLst>
      <p:ext uri="{BB962C8B-B14F-4D97-AF65-F5344CB8AC3E}">
        <p14:creationId xmlns:p14="http://schemas.microsoft.com/office/powerpoint/2010/main" val="174752136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88377-D3B8-4EDC-A454-52BD96D4E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4F2AE0A-8921-438C-B366-1D7B740B6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6A57E7-1C6A-456B-B00F-CDA02A575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9C497-0B61-43F1-91CD-BC8C62989153}" type="datetime1">
              <a:rPr lang="en-CA" smtClean="0"/>
              <a:t>2018-12-12</a:t>
            </a:fld>
            <a:endParaRPr lang="en-CA" dirty="0"/>
          </a:p>
        </p:txBody>
      </p:sp>
      <p:sp>
        <p:nvSpPr>
          <p:cNvPr id="5" name="Footer Placeholder 4">
            <a:extLst>
              <a:ext uri="{FF2B5EF4-FFF2-40B4-BE49-F238E27FC236}">
                <a16:creationId xmlns:a16="http://schemas.microsoft.com/office/drawing/2014/main" id="{73F152B8-0D5F-4903-B304-E9B175F07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Source: FPSC, Value of Financial Planning, 2013</a:t>
            </a:r>
          </a:p>
        </p:txBody>
      </p:sp>
      <p:sp>
        <p:nvSpPr>
          <p:cNvPr id="6" name="Slide Number Placeholder 5">
            <a:extLst>
              <a:ext uri="{FF2B5EF4-FFF2-40B4-BE49-F238E27FC236}">
                <a16:creationId xmlns:a16="http://schemas.microsoft.com/office/drawing/2014/main" id="{E752D7A3-282B-4F5D-9AE7-5C7366701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D71F5-5180-45F9-80EC-88F25228E857}" type="slidenum">
              <a:rPr lang="en-CA" smtClean="0"/>
              <a:t>‹#›</a:t>
            </a:fld>
            <a:endParaRPr lang="en-CA" dirty="0"/>
          </a:p>
        </p:txBody>
      </p:sp>
    </p:spTree>
    <p:extLst>
      <p:ext uri="{BB962C8B-B14F-4D97-AF65-F5344CB8AC3E}">
        <p14:creationId xmlns:p14="http://schemas.microsoft.com/office/powerpoint/2010/main" val="2859465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6D1F6-F891-4D9E-9223-788C667912A7}"/>
              </a:ext>
            </a:extLst>
          </p:cNvPr>
          <p:cNvSpPr>
            <a:spLocks noGrp="1"/>
          </p:cNvSpPr>
          <p:nvPr>
            <p:ph type="title"/>
          </p:nvPr>
        </p:nvSpPr>
        <p:spPr>
          <a:xfrm>
            <a:off x="838200" y="297888"/>
            <a:ext cx="10515600" cy="612000"/>
          </a:xfrm>
          <a:prstGeom prst="rect">
            <a:avLst/>
          </a:prstGeom>
        </p:spPr>
        <p:txBody>
          <a:bodyPr vert="horz" lIns="72000" tIns="45720" rIns="91440" bIns="0" rtlCol="0" anchor="b">
            <a:no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BBF7C492-A5E4-415D-8599-D11749A5FE1A}"/>
              </a:ext>
            </a:extLst>
          </p:cNvPr>
          <p:cNvSpPr>
            <a:spLocks noGrp="1"/>
          </p:cNvSpPr>
          <p:nvPr>
            <p:ph type="body" idx="1"/>
          </p:nvPr>
        </p:nvSpPr>
        <p:spPr>
          <a:xfrm>
            <a:off x="838200" y="1425600"/>
            <a:ext cx="10515600" cy="4683600"/>
          </a:xfrm>
          <a:prstGeom prst="rect">
            <a:avLst/>
          </a:prstGeom>
          <a:gradFill flip="none" rotWithShape="1">
            <a:gsLst>
              <a:gs pos="99000">
                <a:schemeClr val="bg1">
                  <a:alpha val="0"/>
                </a:schemeClr>
              </a:gs>
              <a:gs pos="99000">
                <a:schemeClr val="tx2"/>
              </a:gs>
            </a:gsLst>
            <a:lin ang="10800000" scaled="1"/>
            <a:tileRect/>
          </a:gradFill>
        </p:spPr>
        <p:txBody>
          <a:bodyPr vert="horz" lIns="18000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5">
            <a:extLst>
              <a:ext uri="{FF2B5EF4-FFF2-40B4-BE49-F238E27FC236}">
                <a16:creationId xmlns:a16="http://schemas.microsoft.com/office/drawing/2014/main" id="{46D9D157-BDC3-48DB-9086-75FDCA3FC194}"/>
              </a:ext>
            </a:extLst>
          </p:cNvPr>
          <p:cNvSpPr txBox="1">
            <a:spLocks noGrp="1"/>
          </p:cNvSpPr>
          <p:nvPr userDrawn="1"/>
        </p:nvSpPr>
        <p:spPr>
          <a:xfrm>
            <a:off x="1340124" y="6390131"/>
            <a:ext cx="271643" cy="180049"/>
          </a:xfrm>
          <a:prstGeom prst="rect">
            <a:avLst/>
          </a:prstGeom>
          <a:noFill/>
        </p:spPr>
        <p:txBody>
          <a:bodyPr wrap="square" lIns="0" tIns="0" rIns="0" bIns="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CA8EC3-AABF-4FBA-926F-17F994A56B33}" type="slidenum">
              <a:rPr lang="en-US" sz="1050" b="0" kern="1200" smtClean="0">
                <a:solidFill>
                  <a:schemeClr val="tx1"/>
                </a:solidFill>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sz="1050" b="0"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6EBDE623-722E-4418-A0CB-C96690F7BA2E}"/>
              </a:ext>
            </a:extLst>
          </p:cNvPr>
          <p:cNvSpPr txBox="1"/>
          <p:nvPr userDrawn="1"/>
        </p:nvSpPr>
        <p:spPr>
          <a:xfrm>
            <a:off x="580884" y="6390131"/>
            <a:ext cx="658926" cy="180049"/>
          </a:xfrm>
          <a:prstGeom prst="rect">
            <a:avLst/>
          </a:prstGeom>
          <a:noFill/>
        </p:spPr>
        <p:txBody>
          <a:bodyPr wrap="square" lIns="0" tIns="0" rIns="0" bIns="0" rtlCol="0">
            <a:noAutofit/>
          </a:bodyPr>
          <a:lstStyle/>
          <a:p>
            <a:pPr algn="r"/>
            <a:r>
              <a:rPr lang="en-CA" sz="1050" cap="small" baseline="0" dirty="0">
                <a:solidFill>
                  <a:schemeClr val="tx1"/>
                </a:solidFill>
              </a:rPr>
              <a:t>slide |</a:t>
            </a:r>
          </a:p>
        </p:txBody>
      </p:sp>
      <p:pic>
        <p:nvPicPr>
          <p:cNvPr id="13" name="Picture 12" descr="A close up of a sign&#10;&#10;Description generated with very high confidence">
            <a:extLst>
              <a:ext uri="{FF2B5EF4-FFF2-40B4-BE49-F238E27FC236}">
                <a16:creationId xmlns:a16="http://schemas.microsoft.com/office/drawing/2014/main" id="{8252B949-ECEA-4C4A-90AB-9E3870909482}"/>
              </a:ext>
            </a:extLst>
          </p:cNvPr>
          <p:cNvPicPr>
            <a:picLocks noChangeAspect="1"/>
          </p:cNvPicPr>
          <p:nvPr userDrawn="1"/>
        </p:nvPicPr>
        <p:blipFill>
          <a:blip r:embed="rId58"/>
          <a:stretch>
            <a:fillRect/>
          </a:stretch>
        </p:blipFill>
        <p:spPr>
          <a:xfrm>
            <a:off x="10128774" y="6230874"/>
            <a:ext cx="1297229" cy="498562"/>
          </a:xfrm>
          <a:prstGeom prst="rect">
            <a:avLst/>
          </a:prstGeom>
        </p:spPr>
      </p:pic>
    </p:spTree>
    <p:extLst>
      <p:ext uri="{BB962C8B-B14F-4D97-AF65-F5344CB8AC3E}">
        <p14:creationId xmlns:p14="http://schemas.microsoft.com/office/powerpoint/2010/main" val="2179381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Lst>
  <p:transition spd="slow">
    <p:wipe/>
  </p:transition>
  <p:hf sldNum="0" hdr="0" ftr="0" dt="0"/>
  <p:txStyles>
    <p:titleStyle>
      <a:lvl1pPr algn="ctr" defTabSz="914400" rtl="0" eaLnBrk="1" latinLnBrk="0" hangingPunct="1">
        <a:lnSpc>
          <a:spcPct val="90000"/>
        </a:lnSpc>
        <a:spcBef>
          <a:spcPct val="0"/>
        </a:spcBef>
        <a:buNone/>
        <a:defRPr sz="3200" b="0" kern="1200" cap="all" baseline="0">
          <a:solidFill>
            <a:schemeClr val="accent1"/>
          </a:solidFill>
          <a:latin typeface="+mj-lt"/>
          <a:ea typeface="+mj-ea"/>
          <a:cs typeface="Calibri Light" panose="020F0302020204030204" pitchFamily="34" charset="0"/>
        </a:defRPr>
      </a:lvl1pPr>
    </p:titleStyle>
    <p:bodyStyle>
      <a:lvl1pPr marL="216000" indent="-216000" algn="l" defTabSz="914400" rtl="0" eaLnBrk="1" latinLnBrk="0" hangingPunct="1">
        <a:lnSpc>
          <a:spcPct val="90000"/>
        </a:lnSpc>
        <a:spcBef>
          <a:spcPts val="600"/>
        </a:spcBef>
        <a:spcAft>
          <a:spcPts val="0"/>
        </a:spcAft>
        <a:buClr>
          <a:schemeClr val="tx1"/>
        </a:buClr>
        <a:buSzPct val="80000"/>
        <a:buFont typeface="Wingdings" panose="05000000000000000000" pitchFamily="2" charset="2"/>
        <a:buChar char="§"/>
        <a:defRPr lang="en-US" sz="1800" kern="1200" dirty="0">
          <a:solidFill>
            <a:schemeClr val="tx1"/>
          </a:solidFill>
          <a:latin typeface="+mn-lt"/>
          <a:ea typeface="+mn-ea"/>
          <a:cs typeface="Calibri Light" panose="020F0302020204030204" pitchFamily="34" charset="0"/>
        </a:defRPr>
      </a:lvl1pPr>
      <a:lvl2pPr marL="432000" indent="-216000" algn="l" defTabSz="914400" rtl="0" eaLnBrk="1" latinLnBrk="0" hangingPunct="1">
        <a:lnSpc>
          <a:spcPct val="90000"/>
        </a:lnSpc>
        <a:spcBef>
          <a:spcPts val="600"/>
        </a:spcBef>
        <a:spcAft>
          <a:spcPts val="0"/>
        </a:spcAft>
        <a:buClr>
          <a:schemeClr val="tx1"/>
        </a:buClr>
        <a:buSzPct val="80000"/>
        <a:buFont typeface="Wingdings" panose="05000000000000000000" pitchFamily="2" charset="2"/>
        <a:buChar char="§"/>
        <a:defRPr lang="en-US" sz="1600" kern="1200" dirty="0">
          <a:solidFill>
            <a:schemeClr val="tx1"/>
          </a:solidFill>
          <a:latin typeface="+mn-lt"/>
          <a:ea typeface="+mn-ea"/>
          <a:cs typeface="Calibri Light" panose="020F0302020204030204" pitchFamily="34" charset="0"/>
        </a:defRPr>
      </a:lvl2pPr>
      <a:lvl3pPr marL="648000" indent="-216000" algn="l" defTabSz="914400" rtl="0" eaLnBrk="1" latinLnBrk="0" hangingPunct="1">
        <a:lnSpc>
          <a:spcPct val="90000"/>
        </a:lnSpc>
        <a:spcBef>
          <a:spcPts val="600"/>
        </a:spcBef>
        <a:spcAft>
          <a:spcPts val="0"/>
        </a:spcAft>
        <a:buClr>
          <a:schemeClr val="tx1"/>
        </a:buClr>
        <a:buSzPct val="80000"/>
        <a:buFont typeface="Wingdings" panose="05000000000000000000" pitchFamily="2" charset="2"/>
        <a:buChar char="§"/>
        <a:defRPr lang="en-US" sz="1400" kern="1200" dirty="0">
          <a:solidFill>
            <a:schemeClr val="tx1"/>
          </a:solidFill>
          <a:latin typeface="+mn-lt"/>
          <a:ea typeface="+mn-ea"/>
          <a:cs typeface="Calibri Light" panose="020F0302020204030204" pitchFamily="34" charset="0"/>
        </a:defRPr>
      </a:lvl3pPr>
      <a:lvl4pPr marL="864000" indent="-216000" algn="l" defTabSz="914400" rtl="0" eaLnBrk="1" latinLnBrk="0" hangingPunct="1">
        <a:lnSpc>
          <a:spcPct val="90000"/>
        </a:lnSpc>
        <a:spcBef>
          <a:spcPts val="600"/>
        </a:spcBef>
        <a:spcAft>
          <a:spcPts val="0"/>
        </a:spcAft>
        <a:buClr>
          <a:schemeClr val="tx1"/>
        </a:buClr>
        <a:buSzPct val="80000"/>
        <a:buFont typeface="Wingdings" panose="05000000000000000000" pitchFamily="2" charset="2"/>
        <a:buChar char="§"/>
        <a:defRPr lang="en-US" sz="1200" kern="1200" dirty="0">
          <a:solidFill>
            <a:schemeClr val="tx1"/>
          </a:solidFill>
          <a:latin typeface="+mn-lt"/>
          <a:ea typeface="+mn-ea"/>
          <a:cs typeface="Calibri Light" panose="020F0302020204030204" pitchFamily="34" charset="0"/>
        </a:defRPr>
      </a:lvl4pPr>
      <a:lvl5pPr marL="1080000" indent="-216000" algn="l" defTabSz="914400" rtl="0" eaLnBrk="1" latinLnBrk="0" hangingPunct="1">
        <a:lnSpc>
          <a:spcPct val="90000"/>
        </a:lnSpc>
        <a:spcBef>
          <a:spcPts val="600"/>
        </a:spcBef>
        <a:spcAft>
          <a:spcPts val="0"/>
        </a:spcAft>
        <a:buClr>
          <a:schemeClr val="tx1"/>
        </a:buClr>
        <a:buSzPct val="80000"/>
        <a:buFont typeface="Wingdings" panose="05000000000000000000" pitchFamily="2" charset="2"/>
        <a:buChar char="§"/>
        <a:defRPr lang="en-CA" sz="1200" kern="1200" dirty="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FE97E-22D7-4AD5-9B43-76178736E620}" type="datetimeFigureOut">
              <a:rPr lang="en-CA" smtClean="0"/>
              <a:t>2018-12-12</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40F34-EB72-43B8-B5D3-F2E15BCF4E7C}" type="slidenum">
              <a:rPr lang="en-CA" smtClean="0"/>
              <a:t>‹#›</a:t>
            </a:fld>
            <a:endParaRPr lang="en-CA" dirty="0"/>
          </a:p>
        </p:txBody>
      </p:sp>
    </p:spTree>
    <p:extLst>
      <p:ext uri="{BB962C8B-B14F-4D97-AF65-F5344CB8AC3E}">
        <p14:creationId xmlns:p14="http://schemas.microsoft.com/office/powerpoint/2010/main" val="41234566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353A"/>
        </a:solidFill>
        <a:effectLst/>
      </p:bgPr>
    </p:bg>
    <p:spTree>
      <p:nvGrpSpPr>
        <p:cNvPr id="1" name=""/>
        <p:cNvGrpSpPr/>
        <p:nvPr/>
      </p:nvGrpSpPr>
      <p:grpSpPr>
        <a:xfrm>
          <a:off x="0" y="0"/>
          <a:ext cx="0" cy="0"/>
          <a:chOff x="0" y="0"/>
          <a:chExt cx="0" cy="0"/>
        </a:xfrm>
      </p:grpSpPr>
      <p:sp>
        <p:nvSpPr>
          <p:cNvPr id="5" name="Rectangle 4"/>
          <p:cNvSpPr/>
          <p:nvPr/>
        </p:nvSpPr>
        <p:spPr>
          <a:xfrm>
            <a:off x="0" y="4970"/>
            <a:ext cx="12192000" cy="47697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Lato"/>
              <a:ea typeface="+mn-ea"/>
              <a:cs typeface="+mn-cs"/>
            </a:endParaRPr>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t="1961"/>
          <a:stretch/>
        </p:blipFill>
        <p:spPr>
          <a:xfrm>
            <a:off x="3826269" y="1355107"/>
            <a:ext cx="5549363" cy="2081010"/>
          </a:xfrm>
          <a:prstGeom prst="rect">
            <a:avLst/>
          </a:prstGeom>
        </p:spPr>
      </p:pic>
      <p:sp>
        <p:nvSpPr>
          <p:cNvPr id="2" name="Title 1"/>
          <p:cNvSpPr>
            <a:spLocks noGrp="1"/>
          </p:cNvSpPr>
          <p:nvPr>
            <p:ph type="ctrTitle"/>
          </p:nvPr>
        </p:nvSpPr>
        <p:spPr>
          <a:xfrm>
            <a:off x="271772" y="5296157"/>
            <a:ext cx="7834193" cy="1264588"/>
          </a:xfrm>
        </p:spPr>
        <p:txBody>
          <a:bodyPr anchor="ctr">
            <a:noAutofit/>
          </a:bodyPr>
          <a:lstStyle/>
          <a:p>
            <a:r>
              <a:rPr lang="en-US" sz="4000" dirty="0">
                <a:solidFill>
                  <a:schemeClr val="bg1"/>
                </a:solidFill>
                <a:cs typeface="Calibri Light"/>
              </a:rPr>
              <a:t>The Value of Financial Planning</a:t>
            </a:r>
          </a:p>
        </p:txBody>
      </p:sp>
      <p:sp>
        <p:nvSpPr>
          <p:cNvPr id="3" name="Subtitle 2"/>
          <p:cNvSpPr>
            <a:spLocks noGrp="1"/>
          </p:cNvSpPr>
          <p:nvPr>
            <p:ph type="subTitle" idx="1"/>
          </p:nvPr>
        </p:nvSpPr>
        <p:spPr>
          <a:xfrm>
            <a:off x="8946021" y="5453845"/>
            <a:ext cx="2974207" cy="584872"/>
          </a:xfrm>
        </p:spPr>
        <p:txBody>
          <a:bodyPr anchor="ctr">
            <a:normAutofit/>
          </a:bodyPr>
          <a:lstStyle/>
          <a:p>
            <a:pPr algn="l"/>
            <a:r>
              <a:rPr lang="en-CA" sz="2000" dirty="0">
                <a:solidFill>
                  <a:schemeClr val="bg1"/>
                </a:solidFill>
                <a:latin typeface="Lato" panose="020F0502020204030203" pitchFamily="34" charset="0"/>
              </a:rPr>
              <a:t>Q4 2018 Playbook</a:t>
            </a:r>
          </a:p>
        </p:txBody>
      </p:sp>
      <p:cxnSp>
        <p:nvCxnSpPr>
          <p:cNvPr id="7" name="Straight Connector 6"/>
          <p:cNvCxnSpPr/>
          <p:nvPr/>
        </p:nvCxnSpPr>
        <p:spPr>
          <a:xfrm flipH="1">
            <a:off x="8388350" y="5091762"/>
            <a:ext cx="6350" cy="1309038"/>
          </a:xfrm>
          <a:prstGeom prst="line">
            <a:avLst/>
          </a:prstGeom>
          <a:ln>
            <a:solidFill>
              <a:schemeClr val="bg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800067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generated with very high confidence">
            <a:extLst>
              <a:ext uri="{FF2B5EF4-FFF2-40B4-BE49-F238E27FC236}">
                <a16:creationId xmlns:a16="http://schemas.microsoft.com/office/drawing/2014/main" id="{4638D6EF-692E-4B55-B429-AAF53267B2A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89779" y="246580"/>
            <a:ext cx="7885416" cy="5945769"/>
          </a:xfrm>
          <a:ln w="12700">
            <a:solidFill>
              <a:schemeClr val="tx1"/>
            </a:solidFill>
          </a:ln>
          <a:effectLst>
            <a:innerShdw blurRad="63500" dist="50800">
              <a:prstClr val="black">
                <a:alpha val="50000"/>
              </a:prstClr>
            </a:innerShdw>
          </a:effectLst>
        </p:spPr>
      </p:pic>
      <p:sp>
        <p:nvSpPr>
          <p:cNvPr id="7" name="Rectangle 6">
            <a:extLst>
              <a:ext uri="{FF2B5EF4-FFF2-40B4-BE49-F238E27FC236}">
                <a16:creationId xmlns:a16="http://schemas.microsoft.com/office/drawing/2014/main" id="{260771A4-CF96-4C22-AD3C-591BA6E793C2}"/>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CE62C78-F4BE-4130-9F11-1C99E11CBB52}"/>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35876696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9A1E64D-7D7D-40EE-9669-C64599E6639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58611" y="452064"/>
            <a:ext cx="8506303" cy="5732978"/>
          </a:xfrm>
          <a:ln w="12700">
            <a:solidFill>
              <a:schemeClr val="tx1"/>
            </a:solidFill>
          </a:ln>
          <a:effectLst>
            <a:innerShdw blurRad="63500" dist="50800">
              <a:prstClr val="black">
                <a:alpha val="50000"/>
              </a:prstClr>
            </a:innerShdw>
          </a:effectLst>
        </p:spPr>
      </p:pic>
      <p:sp>
        <p:nvSpPr>
          <p:cNvPr id="7" name="Rectangle 6">
            <a:extLst>
              <a:ext uri="{FF2B5EF4-FFF2-40B4-BE49-F238E27FC236}">
                <a16:creationId xmlns:a16="http://schemas.microsoft.com/office/drawing/2014/main" id="{260771A4-CF96-4C22-AD3C-591BA6E793C2}"/>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918A3E1-92A2-4747-8468-63FDED117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826" y="537665"/>
            <a:ext cx="4037936" cy="270586"/>
          </a:xfrm>
          <a:prstGeom prst="rect">
            <a:avLst/>
          </a:prstGeom>
        </p:spPr>
      </p:pic>
      <p:sp>
        <p:nvSpPr>
          <p:cNvPr id="6" name="Title 5">
            <a:extLst>
              <a:ext uri="{FF2B5EF4-FFF2-40B4-BE49-F238E27FC236}">
                <a16:creationId xmlns:a16="http://schemas.microsoft.com/office/drawing/2014/main" id="{FCE62C78-F4BE-4130-9F11-1C99E11CBB52}"/>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25566730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21731CE-154C-4ED2-B920-ED80DCCEFCF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983409" y="153383"/>
            <a:ext cx="5543154" cy="6607278"/>
          </a:xfrm>
          <a:ln w="12700">
            <a:solidFill>
              <a:schemeClr val="tx1"/>
            </a:solidFill>
          </a:ln>
          <a:effectLst>
            <a:innerShdw blurRad="63500" dist="50800">
              <a:prstClr val="black">
                <a:alpha val="50000"/>
              </a:prstClr>
            </a:innerShdw>
          </a:effectLst>
        </p:spPr>
      </p:pic>
      <p:sp>
        <p:nvSpPr>
          <p:cNvPr id="3" name="Rectangle 2">
            <a:extLst>
              <a:ext uri="{FF2B5EF4-FFF2-40B4-BE49-F238E27FC236}">
                <a16:creationId xmlns:a16="http://schemas.microsoft.com/office/drawing/2014/main" id="{EAAFA784-EBC3-40E3-9D8F-BE00F9B5752D}"/>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A6B43D11-5C25-4940-A624-F8149082523F}"/>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6736769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21731CE-154C-4ED2-B920-ED80DCCEFCF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170844" y="375006"/>
            <a:ext cx="5455911" cy="6379897"/>
          </a:xfrm>
          <a:ln w="12700">
            <a:solidFill>
              <a:schemeClr val="tx1"/>
            </a:solidFill>
          </a:ln>
          <a:effectLst>
            <a:innerShdw blurRad="63500" dist="50800">
              <a:prstClr val="black">
                <a:alpha val="50000"/>
              </a:prstClr>
            </a:innerShdw>
          </a:effectLst>
        </p:spPr>
      </p:pic>
      <p:sp>
        <p:nvSpPr>
          <p:cNvPr id="3" name="Rectangle 2">
            <a:extLst>
              <a:ext uri="{FF2B5EF4-FFF2-40B4-BE49-F238E27FC236}">
                <a16:creationId xmlns:a16="http://schemas.microsoft.com/office/drawing/2014/main" id="{EAAFA784-EBC3-40E3-9D8F-BE00F9B5752D}"/>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A6B43D11-5C25-4940-A624-F8149082523F}"/>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179041084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AFA784-EBC3-40E3-9D8F-BE00F9B5752D}"/>
              </a:ext>
            </a:extLst>
          </p:cNvPr>
          <p:cNvSpPr/>
          <p:nvPr/>
        </p:nvSpPr>
        <p:spPr>
          <a:xfrm>
            <a:off x="0" y="-4839"/>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A6B43D11-5C25-4940-A624-F8149082523F}"/>
              </a:ext>
            </a:extLst>
          </p:cNvPr>
          <p:cNvSpPr txBox="1">
            <a:spLocks/>
          </p:cNvSpPr>
          <p:nvPr/>
        </p:nvSpPr>
        <p:spPr>
          <a:xfrm>
            <a:off x="123886" y="2340000"/>
            <a:ext cx="238334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9 Driver Connection</a:t>
            </a:r>
          </a:p>
        </p:txBody>
      </p:sp>
      <p:pic>
        <p:nvPicPr>
          <p:cNvPr id="6" name="Picture 5"/>
          <p:cNvPicPr>
            <a:picLocks noChangeAspect="1"/>
          </p:cNvPicPr>
          <p:nvPr/>
        </p:nvPicPr>
        <p:blipFill>
          <a:blip r:embed="rId3"/>
          <a:stretch>
            <a:fillRect/>
          </a:stretch>
        </p:blipFill>
        <p:spPr>
          <a:xfrm>
            <a:off x="4940134" y="1787496"/>
            <a:ext cx="7251865" cy="5065665"/>
          </a:xfrm>
          <a:prstGeom prst="rect">
            <a:avLst/>
          </a:prstGeom>
        </p:spPr>
      </p:pic>
      <p:sp>
        <p:nvSpPr>
          <p:cNvPr id="2" name="Content Placeholder 1"/>
          <p:cNvSpPr>
            <a:spLocks noGrp="1"/>
          </p:cNvSpPr>
          <p:nvPr>
            <p:ph sz="quarter" idx="10"/>
          </p:nvPr>
        </p:nvSpPr>
        <p:spPr>
          <a:xfrm>
            <a:off x="2589234" y="264835"/>
            <a:ext cx="7767484" cy="5423447"/>
          </a:xfrm>
        </p:spPr>
        <p:txBody>
          <a:bodyPr/>
          <a:lstStyle/>
          <a:p>
            <a:pPr marL="0" indent="0">
              <a:buNone/>
            </a:pPr>
            <a:r>
              <a:rPr lang="en-US" sz="3200" dirty="0"/>
              <a:t>QUESTION</a:t>
            </a:r>
          </a:p>
          <a:p>
            <a:endParaRPr lang="en-US" dirty="0"/>
          </a:p>
          <a:p>
            <a:r>
              <a:rPr lang="en-US" sz="2800" dirty="0"/>
              <a:t>How does </a:t>
            </a:r>
            <a:r>
              <a:rPr lang="en-US" sz="2800" b="1" dirty="0"/>
              <a:t>Naviplan</a:t>
            </a:r>
            <a:r>
              <a:rPr lang="en-US" sz="2800" dirty="0"/>
              <a:t> align with the Conexus</a:t>
            </a:r>
            <a:r>
              <a:rPr lang="en-US" sz="2800" b="1" dirty="0"/>
              <a:t> Financial Well-Being </a:t>
            </a:r>
            <a:r>
              <a:rPr lang="en-US" sz="2800" dirty="0"/>
              <a:t>focus?</a:t>
            </a:r>
          </a:p>
          <a:p>
            <a:pPr lvl="1"/>
            <a:endParaRPr lang="en-US" dirty="0"/>
          </a:p>
        </p:txBody>
      </p:sp>
    </p:spTree>
    <p:extLst>
      <p:ext uri="{BB962C8B-B14F-4D97-AF65-F5344CB8AC3E}">
        <p14:creationId xmlns:p14="http://schemas.microsoft.com/office/powerpoint/2010/main" val="172083815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AFA784-EBC3-40E3-9D8F-BE00F9B5752D}"/>
              </a:ext>
            </a:extLst>
          </p:cNvPr>
          <p:cNvSpPr/>
          <p:nvPr/>
        </p:nvSpPr>
        <p:spPr>
          <a:xfrm>
            <a:off x="0" y="-4839"/>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A6B43D11-5C25-4940-A624-F8149082523F}"/>
              </a:ext>
            </a:extLst>
          </p:cNvPr>
          <p:cNvSpPr txBox="1">
            <a:spLocks/>
          </p:cNvSpPr>
          <p:nvPr/>
        </p:nvSpPr>
        <p:spPr>
          <a:xfrm>
            <a:off x="123886" y="2340000"/>
            <a:ext cx="238334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9 Driver Connection</a:t>
            </a:r>
          </a:p>
        </p:txBody>
      </p:sp>
      <p:sp>
        <p:nvSpPr>
          <p:cNvPr id="2" name="Content Placeholder 1"/>
          <p:cNvSpPr>
            <a:spLocks noGrp="1"/>
          </p:cNvSpPr>
          <p:nvPr>
            <p:ph sz="quarter" idx="10"/>
          </p:nvPr>
        </p:nvSpPr>
        <p:spPr>
          <a:xfrm>
            <a:off x="2890684" y="668595"/>
            <a:ext cx="7767484" cy="5455114"/>
          </a:xfrm>
        </p:spPr>
        <p:txBody>
          <a:bodyPr/>
          <a:lstStyle/>
          <a:p>
            <a:pPr marL="0" indent="0">
              <a:buNone/>
            </a:pPr>
            <a:endParaRPr lang="en-US" sz="3200" dirty="0"/>
          </a:p>
          <a:p>
            <a:endParaRPr lang="en-US" dirty="0"/>
          </a:p>
          <a:p>
            <a:r>
              <a:rPr lang="en-US" sz="2800" dirty="0"/>
              <a:t>The 9 Drivers are the </a:t>
            </a:r>
            <a:r>
              <a:rPr lang="en-US" sz="2800" b="1" dirty="0"/>
              <a:t>basic behaviours </a:t>
            </a:r>
            <a:r>
              <a:rPr lang="en-US" sz="2800" dirty="0"/>
              <a:t>to help members get ahead financially</a:t>
            </a:r>
          </a:p>
          <a:p>
            <a:r>
              <a:rPr lang="en-US" sz="2800" dirty="0"/>
              <a:t>However they don’t go deep into the details around </a:t>
            </a:r>
            <a:r>
              <a:rPr lang="en-US" sz="2800" b="1" dirty="0"/>
              <a:t>retirement planning</a:t>
            </a:r>
            <a:r>
              <a:rPr lang="en-US" sz="2800" dirty="0"/>
              <a:t>!</a:t>
            </a:r>
          </a:p>
          <a:p>
            <a:r>
              <a:rPr lang="en-US" sz="2800" dirty="0"/>
              <a:t>Direct connection with </a:t>
            </a:r>
            <a:r>
              <a:rPr lang="en-US" sz="2800" b="1" dirty="0"/>
              <a:t>Driver 8 and 9</a:t>
            </a:r>
            <a:r>
              <a:rPr lang="en-US" sz="2800" dirty="0"/>
              <a:t>!</a:t>
            </a:r>
          </a:p>
          <a:p>
            <a:r>
              <a:rPr lang="en-US" sz="2800" dirty="0"/>
              <a:t>Great opportunity to </a:t>
            </a:r>
            <a:r>
              <a:rPr lang="en-US" sz="2800" b="1" dirty="0"/>
              <a:t>refer to our Thrive Partners</a:t>
            </a:r>
            <a:r>
              <a:rPr lang="en-US" sz="2800" dirty="0"/>
              <a:t> and improve the FWB of our members</a:t>
            </a:r>
          </a:p>
          <a:p>
            <a:pPr lvl="1"/>
            <a:endParaRPr lang="en-US" dirty="0"/>
          </a:p>
        </p:txBody>
      </p:sp>
    </p:spTree>
    <p:extLst>
      <p:ext uri="{BB962C8B-B14F-4D97-AF65-F5344CB8AC3E}">
        <p14:creationId xmlns:p14="http://schemas.microsoft.com/office/powerpoint/2010/main" val="42904764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192D-E71D-4010-85C9-81C4897AB8F6}"/>
              </a:ext>
            </a:extLst>
          </p:cNvPr>
          <p:cNvSpPr>
            <a:spLocks noGrp="1"/>
          </p:cNvSpPr>
          <p:nvPr>
            <p:ph idx="1"/>
          </p:nvPr>
        </p:nvSpPr>
        <p:spPr>
          <a:xfrm>
            <a:off x="2755900" y="2260600"/>
            <a:ext cx="7632700" cy="3916363"/>
          </a:xfrm>
        </p:spPr>
        <p:txBody>
          <a:bodyPr/>
          <a:lstStyle/>
          <a:p>
            <a:r>
              <a:rPr lang="en-CA" dirty="0"/>
              <a:t>Who do you know? </a:t>
            </a:r>
          </a:p>
          <a:p>
            <a:r>
              <a:rPr lang="en-CA" dirty="0"/>
              <a:t>Who can we help together? </a:t>
            </a:r>
          </a:p>
        </p:txBody>
      </p:sp>
      <p:sp>
        <p:nvSpPr>
          <p:cNvPr id="6" name="Rectangle 5">
            <a:extLst>
              <a:ext uri="{FF2B5EF4-FFF2-40B4-BE49-F238E27FC236}">
                <a16:creationId xmlns:a16="http://schemas.microsoft.com/office/drawing/2014/main" id="{BE100822-FE78-47CD-839F-5EF4039D6F4A}"/>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5">
            <a:extLst>
              <a:ext uri="{FF2B5EF4-FFF2-40B4-BE49-F238E27FC236}">
                <a16:creationId xmlns:a16="http://schemas.microsoft.com/office/drawing/2014/main" id="{E6F31167-BD69-48C1-AE3F-81B9EA474677}"/>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Discussion</a:t>
            </a:r>
          </a:p>
        </p:txBody>
      </p:sp>
    </p:spTree>
    <p:extLst>
      <p:ext uri="{BB962C8B-B14F-4D97-AF65-F5344CB8AC3E}">
        <p14:creationId xmlns:p14="http://schemas.microsoft.com/office/powerpoint/2010/main" val="154146028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7742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0" y="643467"/>
            <a:ext cx="12192000" cy="744836"/>
          </a:xfrm>
          <a:prstGeom prst="rect">
            <a:avLst/>
          </a:prstGeom>
          <a:solidFill>
            <a:schemeClr val="accent2"/>
          </a:solidFill>
        </p:spPr>
        <p:txBody>
          <a:bodyPr vert="horz" lIns="91440" tIns="45720" rIns="91440" bIns="45720" rtlCol="0" anchor="ctr">
            <a:normAutofit/>
          </a:bodyPr>
          <a:lstStyle/>
          <a:p>
            <a:pPr algn="ctr"/>
            <a:r>
              <a:rPr lang="en-CA" sz="4000" dirty="0">
                <a:solidFill>
                  <a:schemeClr val="bg1"/>
                </a:solidFill>
                <a:latin typeface="Lato" panose="020F0502020204030203" pitchFamily="34" charset="0"/>
              </a:rPr>
              <a:t>Agenda</a:t>
            </a:r>
            <a:endParaRPr lang="en-US" sz="3600" b="1" kern="1200" dirty="0">
              <a:solidFill>
                <a:schemeClr val="bg1"/>
              </a:solidFill>
              <a:latin typeface="Lato" panose="020F0502020204030203" pitchFamily="34" charset="0"/>
            </a:endParaRPr>
          </a:p>
        </p:txBody>
      </p:sp>
      <p:pic>
        <p:nvPicPr>
          <p:cNvPr id="35" name="Picture 34">
            <a:extLst>
              <a:ext uri="{FF2B5EF4-FFF2-40B4-BE49-F238E27FC236}">
                <a16:creationId xmlns:a16="http://schemas.microsoft.com/office/drawing/2014/main" id="{75B27D9B-FEEF-4688-9C4E-045114A631D4}"/>
              </a:ext>
            </a:extLst>
          </p:cNvPr>
          <p:cNvPicPr>
            <a:picLocks noChangeAspect="1"/>
          </p:cNvPicPr>
          <p:nvPr/>
        </p:nvPicPr>
        <p:blipFill>
          <a:blip r:embed="rId2"/>
          <a:stretch>
            <a:fillRect/>
          </a:stretch>
        </p:blipFill>
        <p:spPr>
          <a:xfrm>
            <a:off x="10637204" y="6312714"/>
            <a:ext cx="1420491" cy="536494"/>
          </a:xfrm>
          <a:prstGeom prst="rect">
            <a:avLst/>
          </a:prstGeom>
        </p:spPr>
      </p:pic>
      <p:sp>
        <p:nvSpPr>
          <p:cNvPr id="9" name="Content Placeholder 2">
            <a:extLst>
              <a:ext uri="{FF2B5EF4-FFF2-40B4-BE49-F238E27FC236}">
                <a16:creationId xmlns:a16="http://schemas.microsoft.com/office/drawing/2014/main" id="{20118517-8F74-4E49-97BA-EE6B45A1CF45}"/>
              </a:ext>
            </a:extLst>
          </p:cNvPr>
          <p:cNvSpPr>
            <a:spLocks noGrp="1"/>
          </p:cNvSpPr>
          <p:nvPr>
            <p:ph idx="1"/>
          </p:nvPr>
        </p:nvSpPr>
        <p:spPr>
          <a:xfrm>
            <a:off x="838199" y="1825625"/>
            <a:ext cx="10833847" cy="4351338"/>
          </a:xfrm>
        </p:spPr>
        <p:txBody>
          <a:bodyPr vert="horz" lIns="91440" tIns="45720" rIns="91440" bIns="45720" rtlCol="0" anchor="t">
            <a:normAutofit/>
          </a:bodyPr>
          <a:lstStyle/>
          <a:p>
            <a:r>
              <a:rPr lang="en-CA" dirty="0"/>
              <a:t>Value of a Financial Plan</a:t>
            </a:r>
          </a:p>
          <a:p>
            <a:r>
              <a:rPr lang="en-CA" dirty="0"/>
              <a:t>Naviplan Planning Example</a:t>
            </a:r>
          </a:p>
          <a:p>
            <a:r>
              <a:rPr lang="en-CA" dirty="0"/>
              <a:t>Alignment of Planning and Financial Well-Being</a:t>
            </a:r>
          </a:p>
          <a:p>
            <a:r>
              <a:rPr lang="en-CA" dirty="0"/>
              <a:t>Who do you know?</a:t>
            </a:r>
          </a:p>
          <a:p>
            <a:r>
              <a:rPr lang="en-CA" dirty="0"/>
              <a:t>Q &amp; A</a:t>
            </a:r>
          </a:p>
        </p:txBody>
      </p:sp>
    </p:spTree>
    <p:extLst>
      <p:ext uri="{BB962C8B-B14F-4D97-AF65-F5344CB8AC3E}">
        <p14:creationId xmlns:p14="http://schemas.microsoft.com/office/powerpoint/2010/main" val="313419579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C96589-F718-4183-BD40-8AE8FF06A9A2}"/>
              </a:ext>
            </a:extLst>
          </p:cNvPr>
          <p:cNvSpPr>
            <a:spLocks noGrp="1"/>
          </p:cNvSpPr>
          <p:nvPr>
            <p:ph type="title"/>
          </p:nvPr>
        </p:nvSpPr>
        <p:spPr/>
        <p:txBody>
          <a:bodyPr vert="horz" lIns="91440" tIns="45720" rIns="91440" bIns="45720" rtlCol="0" anchor="ctr">
            <a:normAutofit/>
          </a:bodyPr>
          <a:lstStyle/>
          <a:p>
            <a:r>
              <a:rPr lang="en-US" sz="3300" kern="1200" dirty="0">
                <a:solidFill>
                  <a:schemeClr val="tx1"/>
                </a:solidFill>
                <a:latin typeface="+mj-lt"/>
                <a:ea typeface="+mj-ea"/>
                <a:cs typeface="+mj-cs"/>
              </a:rPr>
              <a:t>Value of a Financial Plan</a:t>
            </a:r>
          </a:p>
        </p:txBody>
      </p:sp>
      <p:pic>
        <p:nvPicPr>
          <p:cNvPr id="14" name="Content Placeholder 13">
            <a:extLst>
              <a:ext uri="{FF2B5EF4-FFF2-40B4-BE49-F238E27FC236}">
                <a16:creationId xmlns:a16="http://schemas.microsoft.com/office/drawing/2014/main" id="{4F583BAE-7150-48F5-B15E-F08DE34179E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65591" y="1257301"/>
            <a:ext cx="4966126" cy="4865688"/>
          </a:xfrm>
          <a:prstGeom prst="rect">
            <a:avLst/>
          </a:prstGeom>
        </p:spPr>
      </p:pic>
      <p:sp>
        <p:nvSpPr>
          <p:cNvPr id="15" name="Text Placeholder 14">
            <a:extLst>
              <a:ext uri="{FF2B5EF4-FFF2-40B4-BE49-F238E27FC236}">
                <a16:creationId xmlns:a16="http://schemas.microsoft.com/office/drawing/2014/main" id="{C3F2F1C0-916C-4207-9B1A-CE21E05F6769}"/>
              </a:ext>
            </a:extLst>
          </p:cNvPr>
          <p:cNvSpPr>
            <a:spLocks noGrp="1"/>
          </p:cNvSpPr>
          <p:nvPr>
            <p:ph sz="quarter" idx="11"/>
          </p:nvPr>
        </p:nvSpPr>
        <p:spPr/>
        <p:txBody>
          <a:bodyPr vert="horz" lIns="91440" tIns="45720" rIns="91440" bIns="45720" rtlCol="0" anchor="t">
            <a:normAutofit/>
          </a:bodyPr>
          <a:lstStyle/>
          <a:p>
            <a:endParaRPr lang="en-US" sz="1800" dirty="0"/>
          </a:p>
          <a:p>
            <a:r>
              <a:rPr lang="en-US" sz="1800" dirty="0"/>
              <a:t>Canadians who engage in comprehensive financial planning report significantly higher levels of financial and emotional well-being than those who do no planning or limited planning. </a:t>
            </a:r>
          </a:p>
          <a:p>
            <a:endParaRPr lang="en-US" sz="1800" dirty="0"/>
          </a:p>
          <a:p>
            <a:endParaRPr lang="en-US" sz="1800" dirty="0"/>
          </a:p>
        </p:txBody>
      </p:sp>
      <p:sp>
        <p:nvSpPr>
          <p:cNvPr id="17" name="Footer Placeholder 16">
            <a:extLst>
              <a:ext uri="{FF2B5EF4-FFF2-40B4-BE49-F238E27FC236}">
                <a16:creationId xmlns:a16="http://schemas.microsoft.com/office/drawing/2014/main" id="{C5796F10-0012-48BF-BF7E-8148D8013CF0}"/>
              </a:ext>
            </a:extLst>
          </p:cNvPr>
          <p:cNvSpPr>
            <a:spLocks noGrp="1"/>
          </p:cNvSpPr>
          <p:nvPr>
            <p:ph type="ftr" sz="quarter" idx="4294967295"/>
          </p:nvPr>
        </p:nvSpPr>
        <p:spPr>
          <a:xfrm>
            <a:off x="6797282" y="5901238"/>
            <a:ext cx="5302250" cy="366712"/>
          </a:xfrm>
          <a:prstGeom prst="rect">
            <a:avLst/>
          </a:prstGeom>
        </p:spPr>
        <p:txBody>
          <a:bodyPr vert="horz" lIns="91440" tIns="45720" rIns="91440" bIns="45720" rtlCol="0" anchor="ctr">
            <a:normAutofit/>
          </a:bodyPr>
          <a:lstStyle/>
          <a:p>
            <a:pPr algn="r">
              <a:spcAft>
                <a:spcPts val="600"/>
              </a:spcAft>
            </a:pPr>
            <a:r>
              <a:rPr lang="en-US" sz="1100" kern="1200" dirty="0">
                <a:solidFill>
                  <a:schemeClr val="tx1">
                    <a:alpha val="80000"/>
                  </a:schemeClr>
                </a:solidFill>
                <a:latin typeface="+mn-lt"/>
                <a:ea typeface="+mn-ea"/>
                <a:cs typeface="+mn-cs"/>
              </a:rPr>
              <a:t>Source: FPSC, Value of Financial Planning, 2013</a:t>
            </a:r>
          </a:p>
        </p:txBody>
      </p:sp>
    </p:spTree>
    <p:extLst>
      <p:ext uri="{BB962C8B-B14F-4D97-AF65-F5344CB8AC3E}">
        <p14:creationId xmlns:p14="http://schemas.microsoft.com/office/powerpoint/2010/main" val="89098958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073560C-E7EA-450F-BD7D-212C7AE1288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Value of a Financial Plan</a:t>
            </a:r>
          </a:p>
        </p:txBody>
      </p:sp>
      <p:cxnSp>
        <p:nvCxnSpPr>
          <p:cNvPr id="33" name="Straight Connector 3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Content Placeholder 11" descr="A close up of text on a black background&#10;&#10;Description generated with very high confidence">
            <a:extLst>
              <a:ext uri="{FF2B5EF4-FFF2-40B4-BE49-F238E27FC236}">
                <a16:creationId xmlns:a16="http://schemas.microsoft.com/office/drawing/2014/main" id="{D145D359-1BE7-41C2-A1F8-2E82E901E5C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1567" y="2596836"/>
            <a:ext cx="5455917" cy="3329177"/>
          </a:xfrm>
          <a:prstGeom prst="rect">
            <a:avLst/>
          </a:prstGeom>
        </p:spPr>
      </p:pic>
      <p:cxnSp>
        <p:nvCxnSpPr>
          <p:cNvPr id="35" name="Straight Connector 3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screenshot of a cell phone&#10;&#10;Description generated with very high confidence">
            <a:extLst>
              <a:ext uri="{FF2B5EF4-FFF2-40B4-BE49-F238E27FC236}">
                <a16:creationId xmlns:a16="http://schemas.microsoft.com/office/drawing/2014/main" id="{3A54FCA5-E481-463D-BF9C-19296C28166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445073" y="2596836"/>
            <a:ext cx="5455917" cy="3301897"/>
          </a:xfrm>
          <a:prstGeom prst="rect">
            <a:avLst/>
          </a:prstGeom>
        </p:spPr>
      </p:pic>
      <p:sp>
        <p:nvSpPr>
          <p:cNvPr id="13" name="Footer Placeholder 12">
            <a:extLst>
              <a:ext uri="{FF2B5EF4-FFF2-40B4-BE49-F238E27FC236}">
                <a16:creationId xmlns:a16="http://schemas.microsoft.com/office/drawing/2014/main" id="{B60127CE-A451-4B47-B88C-A8FD2E82168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dirty="0">
                <a:solidFill>
                  <a:srgbClr val="898989"/>
                </a:solidFill>
                <a:latin typeface="+mn-lt"/>
                <a:ea typeface="+mn-ea"/>
                <a:cs typeface="+mn-cs"/>
              </a:rPr>
              <a:t>Source: FPSC, Value of Financial Planning, 2013</a:t>
            </a:r>
          </a:p>
        </p:txBody>
      </p:sp>
    </p:spTree>
    <p:extLst>
      <p:ext uri="{BB962C8B-B14F-4D97-AF65-F5344CB8AC3E}">
        <p14:creationId xmlns:p14="http://schemas.microsoft.com/office/powerpoint/2010/main" val="4316932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58EE9C-F417-4AD9-B34E-BC7BC11A6B9D}"/>
              </a:ext>
            </a:extLst>
          </p:cNvPr>
          <p:cNvSpPr>
            <a:spLocks noGrp="1"/>
          </p:cNvSpPr>
          <p:nvPr>
            <p:ph type="title"/>
          </p:nvPr>
        </p:nvSpPr>
        <p:spPr/>
        <p:txBody>
          <a:bodyPr vert="horz" lIns="91440" tIns="45720" rIns="91440" bIns="45720" rtlCol="0" anchor="b">
            <a:normAutofit fontScale="90000"/>
          </a:bodyPr>
          <a:lstStyle/>
          <a:p>
            <a:pPr algn="ctr"/>
            <a:r>
              <a:rPr lang="en-US" sz="4800" kern="1200" dirty="0">
                <a:solidFill>
                  <a:srgbClr val="FFFFFF"/>
                </a:solidFill>
                <a:latin typeface="+mj-lt"/>
                <a:ea typeface="+mj-ea"/>
                <a:cs typeface="+mj-cs"/>
              </a:rPr>
              <a:t>Naviplan</a:t>
            </a:r>
          </a:p>
        </p:txBody>
      </p:sp>
      <p:pic>
        <p:nvPicPr>
          <p:cNvPr id="27" name="Content Placeholder 13" descr="A screenshot of a cell phone&#10;&#10;Description generated with high confidence">
            <a:extLst>
              <a:ext uri="{FF2B5EF4-FFF2-40B4-BE49-F238E27FC236}">
                <a16:creationId xmlns:a16="http://schemas.microsoft.com/office/drawing/2014/main" id="{947E4B74-9033-4BC5-BAE3-7C7D816846B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626778" y="51371"/>
            <a:ext cx="5245169" cy="6805854"/>
          </a:xfrm>
          <a:prstGeom prst="rect">
            <a:avLst/>
          </a:prstGeom>
          <a:ln w="12700">
            <a:solidFill>
              <a:schemeClr val="tx1"/>
            </a:solidFill>
          </a:ln>
          <a:effectLst>
            <a:innerShdw blurRad="63500" dist="50800">
              <a:prstClr val="black">
                <a:alpha val="50000"/>
              </a:prstClr>
            </a:innerShdw>
          </a:effectLst>
        </p:spPr>
      </p:pic>
      <p:sp>
        <p:nvSpPr>
          <p:cNvPr id="35" name="Rectangle 34">
            <a:extLst>
              <a:ext uri="{FF2B5EF4-FFF2-40B4-BE49-F238E27FC236}">
                <a16:creationId xmlns:a16="http://schemas.microsoft.com/office/drawing/2014/main" id="{3DEF6837-D487-4FC9-B62E-76D5E2725AD8}"/>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Title 5">
            <a:extLst>
              <a:ext uri="{FF2B5EF4-FFF2-40B4-BE49-F238E27FC236}">
                <a16:creationId xmlns:a16="http://schemas.microsoft.com/office/drawing/2014/main" id="{F69B5013-C51B-4632-A25C-22B3CBCA6A01}"/>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943501186"/>
      </p:ext>
    </p:extLst>
  </p:cSld>
  <p:clrMapOvr>
    <a:overrideClrMapping bg1="lt1" tx1="dk1" bg2="lt2" tx2="dk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1CD3D33B-0DE9-495E-96F6-3644FD2438A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92274" y="220895"/>
            <a:ext cx="5007451" cy="6495736"/>
          </a:xfrm>
          <a:ln w="12700">
            <a:solidFill>
              <a:schemeClr val="tx1"/>
            </a:solidFill>
          </a:ln>
          <a:effectLst>
            <a:innerShdw blurRad="63500" dist="50800">
              <a:prstClr val="black">
                <a:alpha val="50000"/>
              </a:prstClr>
            </a:innerShdw>
          </a:effectLst>
        </p:spPr>
      </p:pic>
      <p:sp>
        <p:nvSpPr>
          <p:cNvPr id="9" name="Rectangle 8">
            <a:extLst>
              <a:ext uri="{FF2B5EF4-FFF2-40B4-BE49-F238E27FC236}">
                <a16:creationId xmlns:a16="http://schemas.microsoft.com/office/drawing/2014/main" id="{D3B97E29-8BCD-43AA-9029-0C16B230C67C}"/>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5">
            <a:extLst>
              <a:ext uri="{FF2B5EF4-FFF2-40B4-BE49-F238E27FC236}">
                <a16:creationId xmlns:a16="http://schemas.microsoft.com/office/drawing/2014/main" id="{38BD64BB-FF1A-4689-84BC-FEA31E66342E}"/>
              </a:ext>
            </a:extLst>
          </p:cNvPr>
          <p:cNvSpPr txBox="1">
            <a:spLocks/>
          </p:cNvSpPr>
          <p:nvPr/>
        </p:nvSpPr>
        <p:spPr>
          <a:xfrm>
            <a:off x="158817" y="2340000"/>
            <a:ext cx="2271600" cy="2178000"/>
          </a:xfrm>
          <a:prstGeom prst="ellipse">
            <a:avLst/>
          </a:prstGeom>
          <a:solidFill>
            <a:srgbClr val="E7E6E6"/>
          </a:solidFill>
          <a:ln w="1365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27126329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social media post&#10;&#10;Description generated with very high confidence">
            <a:extLst>
              <a:ext uri="{FF2B5EF4-FFF2-40B4-BE49-F238E27FC236}">
                <a16:creationId xmlns:a16="http://schemas.microsoft.com/office/drawing/2014/main" id="{E1C2F893-4AD0-4C7E-AE25-2FD9E39E7AE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00770" y="333910"/>
            <a:ext cx="9080246" cy="5697020"/>
          </a:xfrm>
          <a:ln w="12700">
            <a:solidFill>
              <a:schemeClr val="tx1"/>
            </a:solidFill>
          </a:ln>
          <a:effectLst>
            <a:innerShdw blurRad="63500" dist="50800">
              <a:prstClr val="black">
                <a:alpha val="50000"/>
              </a:prstClr>
            </a:innerShdw>
          </a:effectLst>
        </p:spPr>
      </p:pic>
      <p:sp>
        <p:nvSpPr>
          <p:cNvPr id="5" name="Rectangle 4">
            <a:extLst>
              <a:ext uri="{FF2B5EF4-FFF2-40B4-BE49-F238E27FC236}">
                <a16:creationId xmlns:a16="http://schemas.microsoft.com/office/drawing/2014/main" id="{9CDD3D17-B1D8-4C32-924D-EE2EB1416291}"/>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91397554-82B3-42A2-8B9E-019D055A7BE4}"/>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42704573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114B19B-C595-4B31-B85D-C2D5813C798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351106" y="385733"/>
            <a:ext cx="4642835" cy="6215412"/>
          </a:xfrm>
          <a:ln w="12700">
            <a:solidFill>
              <a:schemeClr val="tx1"/>
            </a:solidFill>
          </a:ln>
          <a:effectLst>
            <a:innerShdw blurRad="63500" dist="50800">
              <a:prstClr val="black">
                <a:alpha val="50000"/>
              </a:prstClr>
            </a:innerShdw>
          </a:effectLst>
        </p:spPr>
      </p:pic>
      <p:sp>
        <p:nvSpPr>
          <p:cNvPr id="4" name="Rectangle 3">
            <a:extLst>
              <a:ext uri="{FF2B5EF4-FFF2-40B4-BE49-F238E27FC236}">
                <a16:creationId xmlns:a16="http://schemas.microsoft.com/office/drawing/2014/main" id="{2E52CA22-A5D2-459F-AEB5-718E2ADE0519}"/>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5">
            <a:extLst>
              <a:ext uri="{FF2B5EF4-FFF2-40B4-BE49-F238E27FC236}">
                <a16:creationId xmlns:a16="http://schemas.microsoft.com/office/drawing/2014/main" id="{1DBD2FC6-E706-4BA1-97F1-941EB8F55F3A}"/>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7981154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114B19B-C595-4B31-B85D-C2D5813C798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351106" y="427896"/>
            <a:ext cx="4642835" cy="6131086"/>
          </a:xfrm>
          <a:ln w="12700">
            <a:solidFill>
              <a:schemeClr val="tx1"/>
            </a:solidFill>
          </a:ln>
          <a:effectLst>
            <a:innerShdw blurRad="63500" dist="50800">
              <a:prstClr val="black">
                <a:alpha val="50000"/>
              </a:prstClr>
            </a:innerShdw>
          </a:effectLst>
        </p:spPr>
      </p:pic>
      <p:sp>
        <p:nvSpPr>
          <p:cNvPr id="4" name="Rectangle 3">
            <a:extLst>
              <a:ext uri="{FF2B5EF4-FFF2-40B4-BE49-F238E27FC236}">
                <a16:creationId xmlns:a16="http://schemas.microsoft.com/office/drawing/2014/main" id="{2E52CA22-A5D2-459F-AEB5-718E2ADE0519}"/>
              </a:ext>
            </a:extLst>
          </p:cNvPr>
          <p:cNvSpPr/>
          <p:nvPr/>
        </p:nvSpPr>
        <p:spPr>
          <a:xfrm>
            <a:off x="0" y="0"/>
            <a:ext cx="2013557" cy="6858000"/>
          </a:xfrm>
          <a:prstGeom prst="rect">
            <a:avLst/>
          </a:prstGeom>
          <a:solidFill>
            <a:srgbClr val="132F27"/>
          </a:solidFill>
          <a:ln w="12700" cap="flat" cmpd="sng" algn="ctr">
            <a:solidFill>
              <a:srgbClr val="132F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5">
            <a:extLst>
              <a:ext uri="{FF2B5EF4-FFF2-40B4-BE49-F238E27FC236}">
                <a16:creationId xmlns:a16="http://schemas.microsoft.com/office/drawing/2014/main" id="{1DBD2FC6-E706-4BA1-97F1-941EB8F55F3A}"/>
              </a:ext>
            </a:extLst>
          </p:cNvPr>
          <p:cNvSpPr txBox="1">
            <a:spLocks/>
          </p:cNvSpPr>
          <p:nvPr/>
        </p:nvSpPr>
        <p:spPr>
          <a:xfrm>
            <a:off x="158817" y="2340000"/>
            <a:ext cx="2271600" cy="2178000"/>
          </a:xfrm>
          <a:prstGeom prst="ellipse">
            <a:avLst/>
          </a:prstGeom>
          <a:solidFill>
            <a:srgbClr val="E7E6E6"/>
          </a:solidFill>
          <a:ln w="127000"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Lato" panose="020F0502020204030203" pitchFamily="34" charset="0"/>
                <a:ea typeface="+mj-ea"/>
                <a:cs typeface="+mj-cs"/>
              </a:rPr>
              <a:t>Naviplan Example</a:t>
            </a:r>
          </a:p>
        </p:txBody>
      </p:sp>
    </p:spTree>
    <p:extLst>
      <p:ext uri="{BB962C8B-B14F-4D97-AF65-F5344CB8AC3E}">
        <p14:creationId xmlns:p14="http://schemas.microsoft.com/office/powerpoint/2010/main" val="2901935818"/>
      </p:ext>
    </p:extLst>
  </p:cSld>
  <p:clrMapOvr>
    <a:masterClrMapping/>
  </p:clrMapOvr>
  <p:transition spd="slow">
    <p:wipe/>
  </p:transition>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rch 2018 Master Widescreen">
  <a:themeElements>
    <a:clrScheme name="Thrive Wealth Management Piper April 2018">
      <a:dk1>
        <a:srgbClr val="4B4B4B"/>
      </a:dk1>
      <a:lt1>
        <a:srgbClr val="FFFFFF"/>
      </a:lt1>
      <a:dk2>
        <a:srgbClr val="08353A"/>
      </a:dk2>
      <a:lt2>
        <a:srgbClr val="FFFFFF"/>
      </a:lt2>
      <a:accent1>
        <a:srgbClr val="08353A"/>
      </a:accent1>
      <a:accent2>
        <a:srgbClr val="CC6633"/>
      </a:accent2>
      <a:accent3>
        <a:srgbClr val="F1B434"/>
      </a:accent3>
      <a:accent4>
        <a:srgbClr val="0C5158"/>
      </a:accent4>
      <a:accent5>
        <a:srgbClr val="FED298"/>
      </a:accent5>
      <a:accent6>
        <a:srgbClr val="E6E6E6"/>
      </a:accent6>
      <a:hlink>
        <a:srgbClr val="CC6633"/>
      </a:hlink>
      <a:folHlink>
        <a:srgbClr val="CC6633"/>
      </a:folHlink>
    </a:clrScheme>
    <a:fontScheme name="Thrive Wealth Management">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WM Thrive April 2018.potx" id="{B56F2612-FA1A-48A2-97D0-BE72104D3C96}" vid="{A5B7AD1F-EE17-4D0B-88A2-BBCAC00E7506}"/>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F99E32"/>
      </a:accent1>
      <a:accent2>
        <a:srgbClr val="08353A"/>
      </a:accent2>
      <a:accent3>
        <a:srgbClr val="A5A5A5"/>
      </a:accent3>
      <a:accent4>
        <a:srgbClr val="CC6633"/>
      </a:accent4>
      <a:accent5>
        <a:srgbClr val="FED298"/>
      </a:accent5>
      <a:accent6>
        <a:srgbClr val="FFFFFF"/>
      </a:accent6>
      <a:hlink>
        <a:srgbClr val="08353A"/>
      </a:hlink>
      <a:folHlink>
        <a:srgbClr val="954F72"/>
      </a:folHlink>
    </a:clrScheme>
    <a:fontScheme name="LATO">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4647</TotalTime>
  <Words>940</Words>
  <Application>Microsoft Office PowerPoint</Application>
  <PresentationFormat>Widescreen</PresentationFormat>
  <Paragraphs>80</Paragraphs>
  <Slides>17</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Lato</vt:lpstr>
      <vt:lpstr>Lato Black</vt:lpstr>
      <vt:lpstr>Lato Heavy</vt:lpstr>
      <vt:lpstr>Wingdings</vt:lpstr>
      <vt:lpstr>Office Theme</vt:lpstr>
      <vt:lpstr>March 2018 Master Widescreen</vt:lpstr>
      <vt:lpstr>2_Office Theme</vt:lpstr>
      <vt:lpstr>The Value of Financial Planning</vt:lpstr>
      <vt:lpstr>Agenda</vt:lpstr>
      <vt:lpstr>Value of a Financial Plan</vt:lpstr>
      <vt:lpstr>Value of a Financial Plan</vt:lpstr>
      <vt:lpstr>Naviplan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Conversations</dc:title>
  <dc:creator>Kelley McNeill</dc:creator>
  <cp:lastModifiedBy>Piper Clarke</cp:lastModifiedBy>
  <cp:revision>55</cp:revision>
  <dcterms:created xsi:type="dcterms:W3CDTF">2018-09-24T20:19:46Z</dcterms:created>
  <dcterms:modified xsi:type="dcterms:W3CDTF">2018-12-12T17:08:08Z</dcterms:modified>
</cp:coreProperties>
</file>